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24"/>
  </p:notesMasterIdLst>
  <p:handoutMasterIdLst>
    <p:handoutMasterId r:id="rId25"/>
  </p:handoutMasterIdLst>
  <p:sldIdLst>
    <p:sldId id="256" r:id="rId5"/>
    <p:sldId id="260" r:id="rId6"/>
    <p:sldId id="261" r:id="rId7"/>
    <p:sldId id="263" r:id="rId8"/>
    <p:sldId id="264" r:id="rId9"/>
    <p:sldId id="265" r:id="rId10"/>
    <p:sldId id="268" r:id="rId11"/>
    <p:sldId id="275" r:id="rId12"/>
    <p:sldId id="280" r:id="rId13"/>
    <p:sldId id="281" r:id="rId14"/>
    <p:sldId id="276" r:id="rId15"/>
    <p:sldId id="274" r:id="rId16"/>
    <p:sldId id="279" r:id="rId17"/>
    <p:sldId id="282" r:id="rId18"/>
    <p:sldId id="272" r:id="rId19"/>
    <p:sldId id="267" r:id="rId20"/>
    <p:sldId id="269" r:id="rId21"/>
    <p:sldId id="277" r:id="rId22"/>
    <p:sldId id="259" r:id="rId23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 userDrawn="1">
          <p15:clr>
            <a:srgbClr val="A4A3A4"/>
          </p15:clr>
        </p15:guide>
        <p15:guide id="2" pos="907" userDrawn="1">
          <p15:clr>
            <a:srgbClr val="A4A3A4"/>
          </p15:clr>
        </p15:guide>
        <p15:guide id="3" pos="2132" userDrawn="1">
          <p15:clr>
            <a:srgbClr val="A4A3A4"/>
          </p15:clr>
        </p15:guide>
        <p15:guide id="4" pos="3379" userDrawn="1">
          <p15:clr>
            <a:srgbClr val="A4A3A4"/>
          </p15:clr>
        </p15:guide>
        <p15:guide id="5" pos="46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iegl Tomáš" initials="FT" lastIdx="1" clrIdx="0">
    <p:extLst>
      <p:ext uri="{19B8F6BF-5375-455C-9EA6-DF929625EA0E}">
        <p15:presenceInfo xmlns:p15="http://schemas.microsoft.com/office/powerpoint/2012/main" userId="S-1-5-21-1024343765-948047755-1557874966-202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CC99"/>
    <a:srgbClr val="009999"/>
    <a:srgbClr val="47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2" autoAdjust="0"/>
    <p:restoredTop sz="86826" autoAdjust="0"/>
  </p:normalViewPr>
  <p:slideViewPr>
    <p:cSldViewPr snapToGrid="0" showGuides="1">
      <p:cViewPr varScale="1">
        <p:scale>
          <a:sx n="96" d="100"/>
          <a:sy n="96" d="100"/>
        </p:scale>
        <p:origin x="1740" y="84"/>
      </p:cViewPr>
      <p:guideLst>
        <p:guide orient="horz" pos="3657"/>
        <p:guide pos="907"/>
        <p:guide pos="2132"/>
        <p:guide pos="3379"/>
        <p:guide pos="46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1F-4F96-A001-9FF9081D41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List1!$B$2</c:f>
              <c:numCache>
                <c:formatCode>0%</c:formatCode>
                <c:ptCount val="1"/>
                <c:pt idx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1F-4F96-A001-9FF9081D4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27"/>
        <c:axId val="638597343"/>
        <c:axId val="633980607"/>
      </c:barChart>
      <c:catAx>
        <c:axId val="638597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3980607"/>
        <c:crosses val="autoZero"/>
        <c:auto val="1"/>
        <c:lblAlgn val="ctr"/>
        <c:lblOffset val="100"/>
        <c:noMultiLvlLbl val="0"/>
      </c:catAx>
      <c:valAx>
        <c:axId val="633980607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8597343"/>
        <c:crosses val="max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  <a:softEdge rad="0"/>
            </a:effectLst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7F-4D41-AB10-6A26095BB5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List1!$B$2</c:f>
              <c:numCache>
                <c:formatCode>0%</c:formatCode>
                <c:ptCount val="1"/>
                <c:pt idx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7F-4D41-AB10-6A26095BB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27"/>
        <c:axId val="638597343"/>
        <c:axId val="633980607"/>
      </c:barChart>
      <c:catAx>
        <c:axId val="638597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3980607"/>
        <c:crosses val="autoZero"/>
        <c:auto val="1"/>
        <c:lblAlgn val="ctr"/>
        <c:lblOffset val="100"/>
        <c:noMultiLvlLbl val="0"/>
      </c:catAx>
      <c:valAx>
        <c:axId val="633980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8597343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  <a:softEdge rad="0"/>
            </a:effectLst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B2-472B-9396-9737F20FA7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List1!$B$2</c:f>
              <c:numCache>
                <c:formatCode>0%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B2-472B-9396-9737F20FA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27"/>
        <c:axId val="638597343"/>
        <c:axId val="633980607"/>
      </c:barChart>
      <c:catAx>
        <c:axId val="638597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3980607"/>
        <c:crosses val="autoZero"/>
        <c:auto val="1"/>
        <c:lblAlgn val="ctr"/>
        <c:lblOffset val="100"/>
        <c:noMultiLvlLbl val="0"/>
      </c:catAx>
      <c:valAx>
        <c:axId val="633980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8597343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List1!$B$2</c:f>
              <c:numCache>
                <c:formatCode>0.00%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AD-49DB-A56E-A5AA8638AF9E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List1!$C$2</c:f>
              <c:numCache>
                <c:formatCode>0.00%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AD-49DB-A56E-A5AA8638AF9E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List1!$D$2</c:f>
              <c:numCache>
                <c:formatCode>0.00%</c:formatCode>
                <c:ptCount val="1"/>
                <c:pt idx="0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AD-49DB-A56E-A5AA8638A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6641823"/>
        <c:axId val="633981023"/>
      </c:barChart>
      <c:catAx>
        <c:axId val="6366418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33981023"/>
        <c:crosses val="autoZero"/>
        <c:auto val="1"/>
        <c:lblAlgn val="ctr"/>
        <c:lblOffset val="100"/>
        <c:noMultiLvlLbl val="0"/>
      </c:catAx>
      <c:valAx>
        <c:axId val="633981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664182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849F4B-E47E-4BFF-A3F7-729031F5A791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11B0383-1DA7-4674-8523-09770FCCC590}">
      <dgm:prSet phldrT="[Text]" custT="1"/>
      <dgm:spPr/>
      <dgm:t>
        <a:bodyPr/>
        <a:lstStyle/>
        <a:p>
          <a:r>
            <a:rPr lang="cs-CZ" sz="2800" dirty="0"/>
            <a:t>kamarádi</a:t>
          </a:r>
        </a:p>
      </dgm:t>
    </dgm:pt>
    <dgm:pt modelId="{CB0A807D-B1FC-481D-8040-3085CD23DEBF}" type="parTrans" cxnId="{0E17C20B-DE34-45F5-B852-6A1F8BE837CF}">
      <dgm:prSet/>
      <dgm:spPr/>
      <dgm:t>
        <a:bodyPr/>
        <a:lstStyle/>
        <a:p>
          <a:endParaRPr lang="cs-CZ" sz="4000"/>
        </a:p>
      </dgm:t>
    </dgm:pt>
    <dgm:pt modelId="{D695678D-6B79-4D37-B85F-FB4C014B9027}" type="sibTrans" cxnId="{0E17C20B-DE34-45F5-B852-6A1F8BE837CF}">
      <dgm:prSet/>
      <dgm:spPr/>
      <dgm:t>
        <a:bodyPr/>
        <a:lstStyle/>
        <a:p>
          <a:endParaRPr lang="cs-CZ" sz="4000"/>
        </a:p>
      </dgm:t>
    </dgm:pt>
    <dgm:pt modelId="{F6A51CF0-1DFC-4363-B3D6-377B8635CB3B}">
      <dgm:prSet phldrT="[Text]" custT="1"/>
      <dgm:spPr/>
      <dgm:t>
        <a:bodyPr/>
        <a:lstStyle/>
        <a:p>
          <a:r>
            <a:rPr lang="cs-CZ" sz="2800" dirty="0"/>
            <a:t>seznamovací</a:t>
          </a:r>
          <a:r>
            <a:rPr lang="cs-CZ" sz="1800" dirty="0"/>
            <a:t> </a:t>
          </a:r>
          <a:r>
            <a:rPr lang="cs-CZ" sz="2800" dirty="0"/>
            <a:t>kurzy</a:t>
          </a:r>
          <a:endParaRPr lang="cs-CZ" sz="1800" dirty="0"/>
        </a:p>
      </dgm:t>
    </dgm:pt>
    <dgm:pt modelId="{A02AB291-3335-4B56-B57E-6B03CEFD33AE}" type="parTrans" cxnId="{24E6A91B-B0F9-4570-A695-4403E75A0FF2}">
      <dgm:prSet/>
      <dgm:spPr/>
      <dgm:t>
        <a:bodyPr/>
        <a:lstStyle/>
        <a:p>
          <a:endParaRPr lang="cs-CZ" sz="4000"/>
        </a:p>
      </dgm:t>
    </dgm:pt>
    <dgm:pt modelId="{7DC98CD3-9253-4145-AC89-2913FD3F1494}" type="sibTrans" cxnId="{24E6A91B-B0F9-4570-A695-4403E75A0FF2}">
      <dgm:prSet/>
      <dgm:spPr/>
      <dgm:t>
        <a:bodyPr/>
        <a:lstStyle/>
        <a:p>
          <a:endParaRPr lang="cs-CZ" sz="4000"/>
        </a:p>
      </dgm:t>
    </dgm:pt>
    <dgm:pt modelId="{A57FB351-5012-4C96-A19D-946ACE9269B0}">
      <dgm:prSet phldrT="[Text]" custT="1"/>
      <dgm:spPr/>
      <dgm:t>
        <a:bodyPr/>
        <a:lstStyle/>
        <a:p>
          <a:r>
            <a:rPr lang="cs-CZ" sz="2800" dirty="0"/>
            <a:t>studentské spolky či </a:t>
          </a:r>
          <a:r>
            <a:rPr lang="cs-CZ" sz="2800" dirty="0" err="1"/>
            <a:t>SKASy</a:t>
          </a:r>
          <a:endParaRPr lang="cs-CZ" sz="2800" dirty="0"/>
        </a:p>
      </dgm:t>
    </dgm:pt>
    <dgm:pt modelId="{63BFC1BB-8EBC-4331-985F-522082D13C27}" type="parTrans" cxnId="{53623F93-86ED-4E31-A15D-34DE5925FBE5}">
      <dgm:prSet/>
      <dgm:spPr/>
      <dgm:t>
        <a:bodyPr/>
        <a:lstStyle/>
        <a:p>
          <a:endParaRPr lang="cs-CZ" sz="4000"/>
        </a:p>
      </dgm:t>
    </dgm:pt>
    <dgm:pt modelId="{F8A0F329-4479-4B3C-B480-B5CA02638C92}" type="sibTrans" cxnId="{53623F93-86ED-4E31-A15D-34DE5925FBE5}">
      <dgm:prSet/>
      <dgm:spPr/>
      <dgm:t>
        <a:bodyPr/>
        <a:lstStyle/>
        <a:p>
          <a:endParaRPr lang="cs-CZ" sz="4000"/>
        </a:p>
      </dgm:t>
    </dgm:pt>
    <dgm:pt modelId="{714C943D-9600-4B8C-84BB-1441C5B5B29C}">
      <dgm:prSet phldrT="[Text]" custT="1"/>
      <dgm:spPr/>
      <dgm:t>
        <a:bodyPr/>
        <a:lstStyle/>
        <a:p>
          <a:endParaRPr lang="cs-CZ" sz="6600" dirty="0"/>
        </a:p>
      </dgm:t>
    </dgm:pt>
    <dgm:pt modelId="{59024549-EA85-42E4-9894-340820562C2B}" type="parTrans" cxnId="{388A5638-422C-4E41-93F3-C32B63C81D11}">
      <dgm:prSet/>
      <dgm:spPr/>
      <dgm:t>
        <a:bodyPr/>
        <a:lstStyle/>
        <a:p>
          <a:endParaRPr lang="cs-CZ" sz="4000"/>
        </a:p>
      </dgm:t>
    </dgm:pt>
    <dgm:pt modelId="{26C7168A-1515-4E06-B08E-8446E7C1C4CF}" type="sibTrans" cxnId="{388A5638-422C-4E41-93F3-C32B63C81D11}">
      <dgm:prSet/>
      <dgm:spPr/>
      <dgm:t>
        <a:bodyPr/>
        <a:lstStyle/>
        <a:p>
          <a:endParaRPr lang="cs-CZ" sz="4000"/>
        </a:p>
      </dgm:t>
    </dgm:pt>
    <dgm:pt modelId="{B35BBF71-0BD0-4308-93D2-F515D5B99A5A}" type="pres">
      <dgm:prSet presAssocID="{5B849F4B-E47E-4BFF-A3F7-729031F5A7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9A22682-1D71-412D-AF5D-A1F49E6E1FAD}" type="pres">
      <dgm:prSet presAssocID="{714C943D-9600-4B8C-84BB-1441C5B5B29C}" presName="singleCycle" presStyleCnt="0"/>
      <dgm:spPr/>
    </dgm:pt>
    <dgm:pt modelId="{7BCA3908-4E50-4367-8A50-658A3F39DBC1}" type="pres">
      <dgm:prSet presAssocID="{714C943D-9600-4B8C-84BB-1441C5B5B29C}" presName="singleCenter" presStyleLbl="node1" presStyleIdx="0" presStyleCnt="4" custLinFactNeighborX="0" custLinFactNeighborY="-8534">
        <dgm:presLayoutVars>
          <dgm:chMax val="7"/>
          <dgm:chPref val="7"/>
        </dgm:presLayoutVars>
      </dgm:prSet>
      <dgm:spPr/>
    </dgm:pt>
    <dgm:pt modelId="{3C736C61-D0A0-4C36-9F5D-44FFF3BDEE0E}" type="pres">
      <dgm:prSet presAssocID="{CB0A807D-B1FC-481D-8040-3085CD23DEBF}" presName="Name56" presStyleLbl="parChTrans1D2" presStyleIdx="0" presStyleCnt="3"/>
      <dgm:spPr/>
    </dgm:pt>
    <dgm:pt modelId="{5A21FD67-123A-430F-99AA-D9B3A28A2DBF}" type="pres">
      <dgm:prSet presAssocID="{E11B0383-1DA7-4674-8523-09770FCCC590}" presName="text0" presStyleLbl="node1" presStyleIdx="1" presStyleCnt="4" custScaleX="290759" custScaleY="157122">
        <dgm:presLayoutVars>
          <dgm:bulletEnabled val="1"/>
        </dgm:presLayoutVars>
      </dgm:prSet>
      <dgm:spPr/>
    </dgm:pt>
    <dgm:pt modelId="{FD3BB078-DA48-4845-982B-CCF5DC007E90}" type="pres">
      <dgm:prSet presAssocID="{A02AB291-3335-4B56-B57E-6B03CEFD33AE}" presName="Name56" presStyleLbl="parChTrans1D2" presStyleIdx="1" presStyleCnt="3"/>
      <dgm:spPr/>
    </dgm:pt>
    <dgm:pt modelId="{EE85B0BD-E1EF-4EAE-8EC6-749B67B09108}" type="pres">
      <dgm:prSet presAssocID="{F6A51CF0-1DFC-4363-B3D6-377B8635CB3B}" presName="text0" presStyleLbl="node1" presStyleIdx="2" presStyleCnt="4" custScaleX="278973" custScaleY="152198" custRadScaleRad="111973" custRadScaleInc="-19934">
        <dgm:presLayoutVars>
          <dgm:bulletEnabled val="1"/>
        </dgm:presLayoutVars>
      </dgm:prSet>
      <dgm:spPr/>
    </dgm:pt>
    <dgm:pt modelId="{B06790B6-A94F-4C46-8F41-A76D4CDDFAE5}" type="pres">
      <dgm:prSet presAssocID="{63BFC1BB-8EBC-4331-985F-522082D13C27}" presName="Name56" presStyleLbl="parChTrans1D2" presStyleIdx="2" presStyleCnt="3"/>
      <dgm:spPr/>
    </dgm:pt>
    <dgm:pt modelId="{6EEE9CA8-3766-4CCF-B6F4-FD86BA09298A}" type="pres">
      <dgm:prSet presAssocID="{A57FB351-5012-4C96-A19D-946ACE9269B0}" presName="text0" presStyleLbl="node1" presStyleIdx="3" presStyleCnt="4" custScaleX="286479" custScaleY="141500" custRadScaleRad="126088" custRadScaleInc="23396">
        <dgm:presLayoutVars>
          <dgm:bulletEnabled val="1"/>
        </dgm:presLayoutVars>
      </dgm:prSet>
      <dgm:spPr/>
    </dgm:pt>
  </dgm:ptLst>
  <dgm:cxnLst>
    <dgm:cxn modelId="{ACD1C00A-A3E0-44FC-9A30-3A9177D4CCF7}" type="presOf" srcId="{F6A51CF0-1DFC-4363-B3D6-377B8635CB3B}" destId="{EE85B0BD-E1EF-4EAE-8EC6-749B67B09108}" srcOrd="0" destOrd="0" presId="urn:microsoft.com/office/officeart/2008/layout/RadialCluster"/>
    <dgm:cxn modelId="{0E17C20B-DE34-45F5-B852-6A1F8BE837CF}" srcId="{714C943D-9600-4B8C-84BB-1441C5B5B29C}" destId="{E11B0383-1DA7-4674-8523-09770FCCC590}" srcOrd="0" destOrd="0" parTransId="{CB0A807D-B1FC-481D-8040-3085CD23DEBF}" sibTransId="{D695678D-6B79-4D37-B85F-FB4C014B9027}"/>
    <dgm:cxn modelId="{24E6A91B-B0F9-4570-A695-4403E75A0FF2}" srcId="{714C943D-9600-4B8C-84BB-1441C5B5B29C}" destId="{F6A51CF0-1DFC-4363-B3D6-377B8635CB3B}" srcOrd="1" destOrd="0" parTransId="{A02AB291-3335-4B56-B57E-6B03CEFD33AE}" sibTransId="{7DC98CD3-9253-4145-AC89-2913FD3F1494}"/>
    <dgm:cxn modelId="{388A5638-422C-4E41-93F3-C32B63C81D11}" srcId="{5B849F4B-E47E-4BFF-A3F7-729031F5A791}" destId="{714C943D-9600-4B8C-84BB-1441C5B5B29C}" srcOrd="0" destOrd="0" parTransId="{59024549-EA85-42E4-9894-340820562C2B}" sibTransId="{26C7168A-1515-4E06-B08E-8446E7C1C4CF}"/>
    <dgm:cxn modelId="{E3F6BF61-3347-49BF-9D6D-DF31796E71BB}" type="presOf" srcId="{A57FB351-5012-4C96-A19D-946ACE9269B0}" destId="{6EEE9CA8-3766-4CCF-B6F4-FD86BA09298A}" srcOrd="0" destOrd="0" presId="urn:microsoft.com/office/officeart/2008/layout/RadialCluster"/>
    <dgm:cxn modelId="{860CB943-58E8-4ECB-AC68-4CA87BF6D23D}" type="presOf" srcId="{63BFC1BB-8EBC-4331-985F-522082D13C27}" destId="{B06790B6-A94F-4C46-8F41-A76D4CDDFAE5}" srcOrd="0" destOrd="0" presId="urn:microsoft.com/office/officeart/2008/layout/RadialCluster"/>
    <dgm:cxn modelId="{53623F93-86ED-4E31-A15D-34DE5925FBE5}" srcId="{714C943D-9600-4B8C-84BB-1441C5B5B29C}" destId="{A57FB351-5012-4C96-A19D-946ACE9269B0}" srcOrd="2" destOrd="0" parTransId="{63BFC1BB-8EBC-4331-985F-522082D13C27}" sibTransId="{F8A0F329-4479-4B3C-B480-B5CA02638C92}"/>
    <dgm:cxn modelId="{940C04C5-A9B9-46AC-91EC-DA56D9FFCF1D}" type="presOf" srcId="{A02AB291-3335-4B56-B57E-6B03CEFD33AE}" destId="{FD3BB078-DA48-4845-982B-CCF5DC007E90}" srcOrd="0" destOrd="0" presId="urn:microsoft.com/office/officeart/2008/layout/RadialCluster"/>
    <dgm:cxn modelId="{19CC57C8-172B-443A-BA22-CAA371A7DACF}" type="presOf" srcId="{E11B0383-1DA7-4674-8523-09770FCCC590}" destId="{5A21FD67-123A-430F-99AA-D9B3A28A2DBF}" srcOrd="0" destOrd="0" presId="urn:microsoft.com/office/officeart/2008/layout/RadialCluster"/>
    <dgm:cxn modelId="{BFE708CF-0D9B-4DE6-B935-BA97AEF53EDC}" type="presOf" srcId="{5B849F4B-E47E-4BFF-A3F7-729031F5A791}" destId="{B35BBF71-0BD0-4308-93D2-F515D5B99A5A}" srcOrd="0" destOrd="0" presId="urn:microsoft.com/office/officeart/2008/layout/RadialCluster"/>
    <dgm:cxn modelId="{E6F7EFDA-1B79-4F64-BEC8-A97C81F07DE5}" type="presOf" srcId="{CB0A807D-B1FC-481D-8040-3085CD23DEBF}" destId="{3C736C61-D0A0-4C36-9F5D-44FFF3BDEE0E}" srcOrd="0" destOrd="0" presId="urn:microsoft.com/office/officeart/2008/layout/RadialCluster"/>
    <dgm:cxn modelId="{624C05E0-E80C-4D74-901B-AED7F73FD200}" type="presOf" srcId="{714C943D-9600-4B8C-84BB-1441C5B5B29C}" destId="{7BCA3908-4E50-4367-8A50-658A3F39DBC1}" srcOrd="0" destOrd="0" presId="urn:microsoft.com/office/officeart/2008/layout/RadialCluster"/>
    <dgm:cxn modelId="{8F3370B8-2E5E-4A87-9D04-9755D81366D4}" type="presParOf" srcId="{B35BBF71-0BD0-4308-93D2-F515D5B99A5A}" destId="{69A22682-1D71-412D-AF5D-A1F49E6E1FAD}" srcOrd="0" destOrd="0" presId="urn:microsoft.com/office/officeart/2008/layout/RadialCluster"/>
    <dgm:cxn modelId="{18F46ACC-3769-47F6-B682-EF210060EC8C}" type="presParOf" srcId="{69A22682-1D71-412D-AF5D-A1F49E6E1FAD}" destId="{7BCA3908-4E50-4367-8A50-658A3F39DBC1}" srcOrd="0" destOrd="0" presId="urn:microsoft.com/office/officeart/2008/layout/RadialCluster"/>
    <dgm:cxn modelId="{228D679B-9FA9-42B5-9595-490E8C17AC8B}" type="presParOf" srcId="{69A22682-1D71-412D-AF5D-A1F49E6E1FAD}" destId="{3C736C61-D0A0-4C36-9F5D-44FFF3BDEE0E}" srcOrd="1" destOrd="0" presId="urn:microsoft.com/office/officeart/2008/layout/RadialCluster"/>
    <dgm:cxn modelId="{87B1BAEA-881B-4CD8-8024-9BBC88044D19}" type="presParOf" srcId="{69A22682-1D71-412D-AF5D-A1F49E6E1FAD}" destId="{5A21FD67-123A-430F-99AA-D9B3A28A2DBF}" srcOrd="2" destOrd="0" presId="urn:microsoft.com/office/officeart/2008/layout/RadialCluster"/>
    <dgm:cxn modelId="{D7E5E77B-AB58-4624-9135-03007D9152B3}" type="presParOf" srcId="{69A22682-1D71-412D-AF5D-A1F49E6E1FAD}" destId="{FD3BB078-DA48-4845-982B-CCF5DC007E90}" srcOrd="3" destOrd="0" presId="urn:microsoft.com/office/officeart/2008/layout/RadialCluster"/>
    <dgm:cxn modelId="{99B8A5BC-3A51-486C-A74B-273393AF67DD}" type="presParOf" srcId="{69A22682-1D71-412D-AF5D-A1F49E6E1FAD}" destId="{EE85B0BD-E1EF-4EAE-8EC6-749B67B09108}" srcOrd="4" destOrd="0" presId="urn:microsoft.com/office/officeart/2008/layout/RadialCluster"/>
    <dgm:cxn modelId="{70B087DB-92DF-4AF9-92B3-851BDA0CD440}" type="presParOf" srcId="{69A22682-1D71-412D-AF5D-A1F49E6E1FAD}" destId="{B06790B6-A94F-4C46-8F41-A76D4CDDFAE5}" srcOrd="5" destOrd="0" presId="urn:microsoft.com/office/officeart/2008/layout/RadialCluster"/>
    <dgm:cxn modelId="{66817F4E-22A4-4D71-BDE4-8E8A8425D850}" type="presParOf" srcId="{69A22682-1D71-412D-AF5D-A1F49E6E1FAD}" destId="{6EEE9CA8-3766-4CCF-B6F4-FD86BA09298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6F0A4B-8917-4C06-B050-AB0E976BA61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CDC05A0-5CF0-4921-9175-6FFD82B3267A}">
      <dgm:prSet phldrT="[Text]"/>
      <dgm:spPr/>
      <dgm:t>
        <a:bodyPr/>
        <a:lstStyle/>
        <a:p>
          <a:r>
            <a:rPr lang="cs-CZ"/>
            <a:t>poplatky za studium</a:t>
          </a:r>
          <a:endParaRPr lang="cs-CZ" dirty="0"/>
        </a:p>
      </dgm:t>
    </dgm:pt>
    <dgm:pt modelId="{E43BDB63-4DA0-4BEF-8D6F-0D06AD9B1D2F}" type="parTrans" cxnId="{A090FF45-A720-494C-A179-2D380F197C96}">
      <dgm:prSet/>
      <dgm:spPr/>
      <dgm:t>
        <a:bodyPr/>
        <a:lstStyle/>
        <a:p>
          <a:endParaRPr lang="cs-CZ"/>
        </a:p>
      </dgm:t>
    </dgm:pt>
    <dgm:pt modelId="{C5F929CB-DDFB-4D4E-A114-37E2A159D34B}" type="sibTrans" cxnId="{A090FF45-A720-494C-A179-2D380F197C96}">
      <dgm:prSet/>
      <dgm:spPr/>
      <dgm:t>
        <a:bodyPr/>
        <a:lstStyle/>
        <a:p>
          <a:endParaRPr lang="cs-CZ"/>
        </a:p>
      </dgm:t>
    </dgm:pt>
    <dgm:pt modelId="{90518586-78D5-492E-80A4-D6BBB354A580}">
      <dgm:prSet custT="1"/>
      <dgm:spPr/>
      <dgm:t>
        <a:bodyPr/>
        <a:lstStyle/>
        <a:p>
          <a:r>
            <a:rPr lang="cs-CZ" sz="1400" kern="1200" dirty="0"/>
            <a:t>soukromé VŠ a pobočky zahraničních VŠ (nutné se seznámit se smlouvou – student může být povinen platit i za nedostudovanou dobu studia)</a:t>
          </a:r>
        </a:p>
      </dgm:t>
    </dgm:pt>
    <dgm:pt modelId="{0F96DFE3-C3DD-48FD-BCC7-71908EAA265C}" type="parTrans" cxnId="{7CAD6C39-F4C7-49E6-BBFD-D6E03CBF4F0C}">
      <dgm:prSet/>
      <dgm:spPr/>
      <dgm:t>
        <a:bodyPr/>
        <a:lstStyle/>
        <a:p>
          <a:endParaRPr lang="cs-CZ"/>
        </a:p>
      </dgm:t>
    </dgm:pt>
    <dgm:pt modelId="{8D960F3D-07CE-4A1E-BCF2-04BAAE86673A}" type="sibTrans" cxnId="{7CAD6C39-F4C7-49E6-BBFD-D6E03CBF4F0C}">
      <dgm:prSet/>
      <dgm:spPr/>
      <dgm:t>
        <a:bodyPr/>
        <a:lstStyle/>
        <a:p>
          <a:endParaRPr lang="cs-CZ"/>
        </a:p>
      </dgm:t>
    </dgm:pt>
    <dgm:pt modelId="{56EB1B8A-8548-4F8F-964A-351CCE50A442}">
      <dgm:prSet custT="1"/>
      <dgm:spPr/>
      <dgm:t>
        <a:bodyPr/>
        <a:lstStyle/>
        <a:p>
          <a:r>
            <a:rPr lang="cs-CZ" sz="1400" kern="1200" dirty="0"/>
            <a:t>studium v cizím jazyce</a:t>
          </a:r>
        </a:p>
      </dgm:t>
    </dgm:pt>
    <dgm:pt modelId="{D2DF6071-2470-4149-A7EF-61342605FAEC}" type="parTrans" cxnId="{56801B60-3C7F-4ED5-A2FC-752B84A0C0ED}">
      <dgm:prSet/>
      <dgm:spPr/>
      <dgm:t>
        <a:bodyPr/>
        <a:lstStyle/>
        <a:p>
          <a:endParaRPr lang="cs-CZ"/>
        </a:p>
      </dgm:t>
    </dgm:pt>
    <dgm:pt modelId="{8091ED3E-16A9-47EF-9E88-7C7C0A161270}" type="sibTrans" cxnId="{56801B60-3C7F-4ED5-A2FC-752B84A0C0ED}">
      <dgm:prSet/>
      <dgm:spPr/>
      <dgm:t>
        <a:bodyPr/>
        <a:lstStyle/>
        <a:p>
          <a:endParaRPr lang="cs-CZ"/>
        </a:p>
      </dgm:t>
    </dgm:pt>
    <dgm:pt modelId="{901A3F69-2507-44E2-A319-785662637B2C}">
      <dgm:prSet custT="1"/>
      <dgm:spPr/>
      <dgm:t>
        <a:bodyPr/>
        <a:lstStyle/>
        <a:p>
          <a:r>
            <a:rPr lang="cs-CZ" sz="1400" kern="1200" dirty="0"/>
            <a:t>překročení standardní doby studia o více než jeden </a:t>
          </a:r>
          <a:r>
            <a:rPr lang="cs-CZ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rok (se započtením předchozích neúspěšných studií) – lze prominout, snížit či odložit termín splatnosti</a:t>
          </a:r>
        </a:p>
      </dgm:t>
    </dgm:pt>
    <dgm:pt modelId="{B0DB06D6-62D7-4381-8199-D5421ED243D0}" type="parTrans" cxnId="{CAE6ED67-CDD9-4294-AA7C-9A3AB5AB7B40}">
      <dgm:prSet/>
      <dgm:spPr/>
      <dgm:t>
        <a:bodyPr/>
        <a:lstStyle/>
        <a:p>
          <a:endParaRPr lang="cs-CZ"/>
        </a:p>
      </dgm:t>
    </dgm:pt>
    <dgm:pt modelId="{A23DF2D5-1D95-4CB7-B06D-CDED4061EA88}" type="sibTrans" cxnId="{CAE6ED67-CDD9-4294-AA7C-9A3AB5AB7B40}">
      <dgm:prSet/>
      <dgm:spPr/>
      <dgm:t>
        <a:bodyPr/>
        <a:lstStyle/>
        <a:p>
          <a:endParaRPr lang="cs-CZ"/>
        </a:p>
      </dgm:t>
    </dgm:pt>
    <dgm:pt modelId="{00C3E6D5-6A8E-43E3-9D71-0C77C997FDED}">
      <dgm:prSet/>
      <dgm:spPr/>
      <dgm:t>
        <a:bodyPr/>
        <a:lstStyle/>
        <a:p>
          <a:r>
            <a:rPr lang="cs-CZ" dirty="0"/>
            <a:t>náklady na bydlení a dojíždění</a:t>
          </a:r>
        </a:p>
      </dgm:t>
    </dgm:pt>
    <dgm:pt modelId="{2B9B3E7E-B2C8-41A6-A8F1-1E055BE4A3ED}" type="parTrans" cxnId="{59F0811D-B082-4FB3-BDF7-88D063227E49}">
      <dgm:prSet/>
      <dgm:spPr/>
      <dgm:t>
        <a:bodyPr/>
        <a:lstStyle/>
        <a:p>
          <a:endParaRPr lang="cs-CZ"/>
        </a:p>
      </dgm:t>
    </dgm:pt>
    <dgm:pt modelId="{B7ACD060-494B-498E-BEFB-E591741FDD83}" type="sibTrans" cxnId="{59F0811D-B082-4FB3-BDF7-88D063227E49}">
      <dgm:prSet/>
      <dgm:spPr/>
      <dgm:t>
        <a:bodyPr/>
        <a:lstStyle/>
        <a:p>
          <a:endParaRPr lang="cs-CZ"/>
        </a:p>
      </dgm:t>
    </dgm:pt>
    <dgm:pt modelId="{1EF1587E-505B-42FC-B1D1-007D948CEAB8}">
      <dgm:prSet/>
      <dgm:spPr/>
      <dgm:t>
        <a:bodyPr/>
        <a:lstStyle/>
        <a:p>
          <a:r>
            <a:rPr lang="cs-CZ" dirty="0"/>
            <a:t>pomůcky, učebnice, vybavení</a:t>
          </a:r>
        </a:p>
      </dgm:t>
    </dgm:pt>
    <dgm:pt modelId="{D8B2E052-090D-49D1-8751-DF858313B4B3}" type="parTrans" cxnId="{8FF14DD4-3274-48A4-A89F-3ADFDC981133}">
      <dgm:prSet/>
      <dgm:spPr/>
      <dgm:t>
        <a:bodyPr/>
        <a:lstStyle/>
        <a:p>
          <a:endParaRPr lang="cs-CZ"/>
        </a:p>
      </dgm:t>
    </dgm:pt>
    <dgm:pt modelId="{C2646837-F4CA-4DFC-ADE8-F578E64AFC1D}" type="sibTrans" cxnId="{8FF14DD4-3274-48A4-A89F-3ADFDC981133}">
      <dgm:prSet/>
      <dgm:spPr/>
      <dgm:t>
        <a:bodyPr/>
        <a:lstStyle/>
        <a:p>
          <a:endParaRPr lang="cs-CZ"/>
        </a:p>
      </dgm:t>
    </dgm:pt>
    <dgm:pt modelId="{FBAD3C34-8657-4777-A1F6-B6C6AF3D5AB2}">
      <dgm:prSet/>
      <dgm:spPr/>
      <dgm:t>
        <a:bodyPr/>
        <a:lstStyle/>
        <a:p>
          <a:r>
            <a:rPr lang="cs-CZ" dirty="0"/>
            <a:t>stipendia</a:t>
          </a:r>
        </a:p>
      </dgm:t>
    </dgm:pt>
    <dgm:pt modelId="{B1F1BD7B-2227-4C5A-B346-66BF2214567F}" type="parTrans" cxnId="{E730EF76-56E3-4618-B4F6-D05131A783C8}">
      <dgm:prSet/>
      <dgm:spPr/>
      <dgm:t>
        <a:bodyPr/>
        <a:lstStyle/>
        <a:p>
          <a:endParaRPr lang="cs-CZ"/>
        </a:p>
      </dgm:t>
    </dgm:pt>
    <dgm:pt modelId="{DA6ABA2F-0B7B-4BAA-A5C3-6C57B7C743B9}" type="sibTrans" cxnId="{E730EF76-56E3-4618-B4F6-D05131A783C8}">
      <dgm:prSet/>
      <dgm:spPr/>
      <dgm:t>
        <a:bodyPr/>
        <a:lstStyle/>
        <a:p>
          <a:endParaRPr lang="cs-CZ"/>
        </a:p>
      </dgm:t>
    </dgm:pt>
    <dgm:pt modelId="{7BA015B9-8091-44CE-BF83-AFD6F1C36241}">
      <dgm:prSet custT="1"/>
      <dgm:spPr/>
      <dgm:t>
        <a:bodyPr/>
        <a:lstStyle/>
        <a:p>
          <a:r>
            <a:rPr lang="cs-CZ" sz="1400" dirty="0"/>
            <a:t>sociální stipendium od státu pro extrémně nízkopříjmové skupiny</a:t>
          </a:r>
        </a:p>
      </dgm:t>
    </dgm:pt>
    <dgm:pt modelId="{A44FCA52-3A04-4E06-96AB-84045E1822CB}" type="parTrans" cxnId="{EEFAFE33-A11F-4648-B7C6-9BB75A23E083}">
      <dgm:prSet/>
      <dgm:spPr/>
      <dgm:t>
        <a:bodyPr/>
        <a:lstStyle/>
        <a:p>
          <a:endParaRPr lang="cs-CZ"/>
        </a:p>
      </dgm:t>
    </dgm:pt>
    <dgm:pt modelId="{30C34334-C417-4F8C-A59A-9575FDF50FC9}" type="sibTrans" cxnId="{EEFAFE33-A11F-4648-B7C6-9BB75A23E083}">
      <dgm:prSet/>
      <dgm:spPr/>
      <dgm:t>
        <a:bodyPr/>
        <a:lstStyle/>
        <a:p>
          <a:endParaRPr lang="cs-CZ"/>
        </a:p>
      </dgm:t>
    </dgm:pt>
    <dgm:pt modelId="{9BDFAA3D-07A6-4B94-B7FF-5B188FC36E52}">
      <dgm:prSet custT="1"/>
      <dgm:spPr/>
      <dgm:t>
        <a:bodyPr/>
        <a:lstStyle/>
        <a:p>
          <a:r>
            <a:rPr lang="cs-CZ" sz="1400" dirty="0"/>
            <a:t>další stipendia poskytují přímo vysoké školy</a:t>
          </a:r>
        </a:p>
      </dgm:t>
    </dgm:pt>
    <dgm:pt modelId="{B913ECEA-A588-471D-8CAC-ACF576B8C979}" type="parTrans" cxnId="{12F340B4-6B64-4C4B-B9CD-B560426D6CA8}">
      <dgm:prSet/>
      <dgm:spPr/>
      <dgm:t>
        <a:bodyPr/>
        <a:lstStyle/>
        <a:p>
          <a:endParaRPr lang="cs-CZ"/>
        </a:p>
      </dgm:t>
    </dgm:pt>
    <dgm:pt modelId="{AA0EA713-F0C5-45CC-9EA3-2DEB02A6F711}" type="sibTrans" cxnId="{12F340B4-6B64-4C4B-B9CD-B560426D6CA8}">
      <dgm:prSet/>
      <dgm:spPr/>
      <dgm:t>
        <a:bodyPr/>
        <a:lstStyle/>
        <a:p>
          <a:endParaRPr lang="cs-CZ"/>
        </a:p>
      </dgm:t>
    </dgm:pt>
    <dgm:pt modelId="{598217F2-4B44-4C7A-A452-F0FED27421EF}">
      <dgm:prSet custT="1"/>
      <dgm:spPr/>
      <dgm:t>
        <a:bodyPr/>
        <a:lstStyle/>
        <a:p>
          <a:r>
            <a:rPr lang="cs-CZ" sz="1400" dirty="0"/>
            <a:t>ubytovací stipendium</a:t>
          </a:r>
        </a:p>
      </dgm:t>
    </dgm:pt>
    <dgm:pt modelId="{54E769B8-E050-4E8C-80CF-AB7AEEF0561F}" type="parTrans" cxnId="{55CA0DEB-81D1-4D6F-9928-178B5E5706A2}">
      <dgm:prSet/>
      <dgm:spPr/>
      <dgm:t>
        <a:bodyPr/>
        <a:lstStyle/>
        <a:p>
          <a:endParaRPr lang="cs-CZ"/>
        </a:p>
      </dgm:t>
    </dgm:pt>
    <dgm:pt modelId="{6DA5A704-5440-4A2E-BEF4-D5067EE28411}" type="sibTrans" cxnId="{55CA0DEB-81D1-4D6F-9928-178B5E5706A2}">
      <dgm:prSet/>
      <dgm:spPr/>
      <dgm:t>
        <a:bodyPr/>
        <a:lstStyle/>
        <a:p>
          <a:endParaRPr lang="cs-CZ"/>
        </a:p>
      </dgm:t>
    </dgm:pt>
    <dgm:pt modelId="{B42128EA-102E-4E7B-AA9A-C0A3AA2FF44A}" type="pres">
      <dgm:prSet presAssocID="{AB6F0A4B-8917-4C06-B050-AB0E976BA616}" presName="linear" presStyleCnt="0">
        <dgm:presLayoutVars>
          <dgm:dir/>
          <dgm:animLvl val="lvl"/>
          <dgm:resizeHandles val="exact"/>
        </dgm:presLayoutVars>
      </dgm:prSet>
      <dgm:spPr/>
    </dgm:pt>
    <dgm:pt modelId="{F371D90C-8791-43DA-818B-3CF2510BEA47}" type="pres">
      <dgm:prSet presAssocID="{DCDC05A0-5CF0-4921-9175-6FFD82B3267A}" presName="parentLin" presStyleCnt="0"/>
      <dgm:spPr/>
    </dgm:pt>
    <dgm:pt modelId="{31B8D34E-813A-453B-A286-E6C608E64C9C}" type="pres">
      <dgm:prSet presAssocID="{DCDC05A0-5CF0-4921-9175-6FFD82B3267A}" presName="parentLeftMargin" presStyleLbl="node1" presStyleIdx="0" presStyleCnt="4"/>
      <dgm:spPr/>
    </dgm:pt>
    <dgm:pt modelId="{C74813F1-08EB-4262-8B99-4ADCAF3DD66A}" type="pres">
      <dgm:prSet presAssocID="{DCDC05A0-5CF0-4921-9175-6FFD82B3267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2E11E05-1F5C-4312-9C86-CE0526C136E6}" type="pres">
      <dgm:prSet presAssocID="{DCDC05A0-5CF0-4921-9175-6FFD82B3267A}" presName="negativeSpace" presStyleCnt="0"/>
      <dgm:spPr/>
    </dgm:pt>
    <dgm:pt modelId="{286681BD-C237-4C27-BAFA-5EF0398A007E}" type="pres">
      <dgm:prSet presAssocID="{DCDC05A0-5CF0-4921-9175-6FFD82B3267A}" presName="childText" presStyleLbl="conFgAcc1" presStyleIdx="0" presStyleCnt="4">
        <dgm:presLayoutVars>
          <dgm:bulletEnabled val="1"/>
        </dgm:presLayoutVars>
      </dgm:prSet>
      <dgm:spPr/>
    </dgm:pt>
    <dgm:pt modelId="{BD4741EF-17FD-4A65-B997-01302852270C}" type="pres">
      <dgm:prSet presAssocID="{C5F929CB-DDFB-4D4E-A114-37E2A159D34B}" presName="spaceBetweenRectangles" presStyleCnt="0"/>
      <dgm:spPr/>
    </dgm:pt>
    <dgm:pt modelId="{DD08B13A-549F-424A-8EB1-2D9C296093DA}" type="pres">
      <dgm:prSet presAssocID="{00C3E6D5-6A8E-43E3-9D71-0C77C997FDED}" presName="parentLin" presStyleCnt="0"/>
      <dgm:spPr/>
    </dgm:pt>
    <dgm:pt modelId="{9149D18C-F28E-4C8C-AC68-DC77B1D1E45C}" type="pres">
      <dgm:prSet presAssocID="{00C3E6D5-6A8E-43E3-9D71-0C77C997FDED}" presName="parentLeftMargin" presStyleLbl="node1" presStyleIdx="0" presStyleCnt="4"/>
      <dgm:spPr/>
    </dgm:pt>
    <dgm:pt modelId="{3DBC1D64-4535-4057-B0E2-B5F61F80A815}" type="pres">
      <dgm:prSet presAssocID="{00C3E6D5-6A8E-43E3-9D71-0C77C997FDE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6044655-DD9B-45D7-BA55-34DCEAAE3D6F}" type="pres">
      <dgm:prSet presAssocID="{00C3E6D5-6A8E-43E3-9D71-0C77C997FDED}" presName="negativeSpace" presStyleCnt="0"/>
      <dgm:spPr/>
    </dgm:pt>
    <dgm:pt modelId="{AAD7C90D-9C47-4991-A0C4-0F3888F65133}" type="pres">
      <dgm:prSet presAssocID="{00C3E6D5-6A8E-43E3-9D71-0C77C997FDED}" presName="childText" presStyleLbl="conFgAcc1" presStyleIdx="1" presStyleCnt="4">
        <dgm:presLayoutVars>
          <dgm:bulletEnabled val="1"/>
        </dgm:presLayoutVars>
      </dgm:prSet>
      <dgm:spPr/>
    </dgm:pt>
    <dgm:pt modelId="{6CDCA85C-AD93-45D3-9484-E17BA60EC86C}" type="pres">
      <dgm:prSet presAssocID="{B7ACD060-494B-498E-BEFB-E591741FDD83}" presName="spaceBetweenRectangles" presStyleCnt="0"/>
      <dgm:spPr/>
    </dgm:pt>
    <dgm:pt modelId="{C5801258-D3DD-4223-91CE-AB31F96A2C3F}" type="pres">
      <dgm:prSet presAssocID="{1EF1587E-505B-42FC-B1D1-007D948CEAB8}" presName="parentLin" presStyleCnt="0"/>
      <dgm:spPr/>
    </dgm:pt>
    <dgm:pt modelId="{639D9A35-5296-4E4B-BD34-2594791D0B2B}" type="pres">
      <dgm:prSet presAssocID="{1EF1587E-505B-42FC-B1D1-007D948CEAB8}" presName="parentLeftMargin" presStyleLbl="node1" presStyleIdx="1" presStyleCnt="4"/>
      <dgm:spPr/>
    </dgm:pt>
    <dgm:pt modelId="{2418BCC3-EB30-4E72-8C36-8F4D2E3F3CCB}" type="pres">
      <dgm:prSet presAssocID="{1EF1587E-505B-42FC-B1D1-007D948CEAB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2C6A238-3844-4960-9060-E0FFEC55825E}" type="pres">
      <dgm:prSet presAssocID="{1EF1587E-505B-42FC-B1D1-007D948CEAB8}" presName="negativeSpace" presStyleCnt="0"/>
      <dgm:spPr/>
    </dgm:pt>
    <dgm:pt modelId="{433D7EE8-77BC-446A-9118-9BEB86A4601D}" type="pres">
      <dgm:prSet presAssocID="{1EF1587E-505B-42FC-B1D1-007D948CEAB8}" presName="childText" presStyleLbl="conFgAcc1" presStyleIdx="2" presStyleCnt="4">
        <dgm:presLayoutVars>
          <dgm:bulletEnabled val="1"/>
        </dgm:presLayoutVars>
      </dgm:prSet>
      <dgm:spPr/>
    </dgm:pt>
    <dgm:pt modelId="{E1BEAACA-0CDA-4698-90B9-B1445E06B6BB}" type="pres">
      <dgm:prSet presAssocID="{C2646837-F4CA-4DFC-ADE8-F578E64AFC1D}" presName="spaceBetweenRectangles" presStyleCnt="0"/>
      <dgm:spPr/>
    </dgm:pt>
    <dgm:pt modelId="{4DE4C737-8C2D-4292-9092-B04EF5C4733B}" type="pres">
      <dgm:prSet presAssocID="{FBAD3C34-8657-4777-A1F6-B6C6AF3D5AB2}" presName="parentLin" presStyleCnt="0"/>
      <dgm:spPr/>
    </dgm:pt>
    <dgm:pt modelId="{12633087-13C7-414F-A35C-A0EAE67ABF00}" type="pres">
      <dgm:prSet presAssocID="{FBAD3C34-8657-4777-A1F6-B6C6AF3D5AB2}" presName="parentLeftMargin" presStyleLbl="node1" presStyleIdx="2" presStyleCnt="4"/>
      <dgm:spPr/>
    </dgm:pt>
    <dgm:pt modelId="{01F30112-81F5-496F-B41F-38708D2E3C6F}" type="pres">
      <dgm:prSet presAssocID="{FBAD3C34-8657-4777-A1F6-B6C6AF3D5AB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4F255FC-1B8F-4683-8237-CF8438B564D6}" type="pres">
      <dgm:prSet presAssocID="{FBAD3C34-8657-4777-A1F6-B6C6AF3D5AB2}" presName="negativeSpace" presStyleCnt="0"/>
      <dgm:spPr/>
    </dgm:pt>
    <dgm:pt modelId="{3F1476BA-1A53-4B38-A6D1-FB4D09C8E240}" type="pres">
      <dgm:prSet presAssocID="{FBAD3C34-8657-4777-A1F6-B6C6AF3D5AB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D224418-0C87-42E9-939C-9413E4D962AA}" type="presOf" srcId="{90518586-78D5-492E-80A4-D6BBB354A580}" destId="{286681BD-C237-4C27-BAFA-5EF0398A007E}" srcOrd="0" destOrd="0" presId="urn:microsoft.com/office/officeart/2005/8/layout/list1"/>
    <dgm:cxn modelId="{C5AB841B-A7C6-4A36-9031-45809D7E8F65}" type="presOf" srcId="{DCDC05A0-5CF0-4921-9175-6FFD82B3267A}" destId="{31B8D34E-813A-453B-A286-E6C608E64C9C}" srcOrd="0" destOrd="0" presId="urn:microsoft.com/office/officeart/2005/8/layout/list1"/>
    <dgm:cxn modelId="{59F0811D-B082-4FB3-BDF7-88D063227E49}" srcId="{AB6F0A4B-8917-4C06-B050-AB0E976BA616}" destId="{00C3E6D5-6A8E-43E3-9D71-0C77C997FDED}" srcOrd="1" destOrd="0" parTransId="{2B9B3E7E-B2C8-41A6-A8F1-1E055BE4A3ED}" sibTransId="{B7ACD060-494B-498E-BEFB-E591741FDD83}"/>
    <dgm:cxn modelId="{5C48E624-1F60-474E-B0B6-54EEDE3DD336}" type="presOf" srcId="{DCDC05A0-5CF0-4921-9175-6FFD82B3267A}" destId="{C74813F1-08EB-4262-8B99-4ADCAF3DD66A}" srcOrd="1" destOrd="0" presId="urn:microsoft.com/office/officeart/2005/8/layout/list1"/>
    <dgm:cxn modelId="{EEFAFE33-A11F-4648-B7C6-9BB75A23E083}" srcId="{FBAD3C34-8657-4777-A1F6-B6C6AF3D5AB2}" destId="{7BA015B9-8091-44CE-BF83-AFD6F1C36241}" srcOrd="1" destOrd="0" parTransId="{A44FCA52-3A04-4E06-96AB-84045E1822CB}" sibTransId="{30C34334-C417-4F8C-A59A-9575FDF50FC9}"/>
    <dgm:cxn modelId="{7CAD6C39-F4C7-49E6-BBFD-D6E03CBF4F0C}" srcId="{DCDC05A0-5CF0-4921-9175-6FFD82B3267A}" destId="{90518586-78D5-492E-80A4-D6BBB354A580}" srcOrd="0" destOrd="0" parTransId="{0F96DFE3-C3DD-48FD-BCC7-71908EAA265C}" sibTransId="{8D960F3D-07CE-4A1E-BCF2-04BAAE86673A}"/>
    <dgm:cxn modelId="{179A0A5E-40A8-4E96-B57A-ED90BF018372}" type="presOf" srcId="{1EF1587E-505B-42FC-B1D1-007D948CEAB8}" destId="{2418BCC3-EB30-4E72-8C36-8F4D2E3F3CCB}" srcOrd="1" destOrd="0" presId="urn:microsoft.com/office/officeart/2005/8/layout/list1"/>
    <dgm:cxn modelId="{56801B60-3C7F-4ED5-A2FC-752B84A0C0ED}" srcId="{DCDC05A0-5CF0-4921-9175-6FFD82B3267A}" destId="{56EB1B8A-8548-4F8F-964A-351CCE50A442}" srcOrd="1" destOrd="0" parTransId="{D2DF6071-2470-4149-A7EF-61342605FAEC}" sibTransId="{8091ED3E-16A9-47EF-9E88-7C7C0A161270}"/>
    <dgm:cxn modelId="{6D645445-D1B3-4FBC-BC08-8F61A33D7805}" type="presOf" srcId="{9BDFAA3D-07A6-4B94-B7FF-5B188FC36E52}" destId="{3F1476BA-1A53-4B38-A6D1-FB4D09C8E240}" srcOrd="0" destOrd="2" presId="urn:microsoft.com/office/officeart/2005/8/layout/list1"/>
    <dgm:cxn modelId="{A090FF45-A720-494C-A179-2D380F197C96}" srcId="{AB6F0A4B-8917-4C06-B050-AB0E976BA616}" destId="{DCDC05A0-5CF0-4921-9175-6FFD82B3267A}" srcOrd="0" destOrd="0" parTransId="{E43BDB63-4DA0-4BEF-8D6F-0D06AD9B1D2F}" sibTransId="{C5F929CB-DDFB-4D4E-A114-37E2A159D34B}"/>
    <dgm:cxn modelId="{CAE6ED67-CDD9-4294-AA7C-9A3AB5AB7B40}" srcId="{DCDC05A0-5CF0-4921-9175-6FFD82B3267A}" destId="{901A3F69-2507-44E2-A319-785662637B2C}" srcOrd="2" destOrd="0" parTransId="{B0DB06D6-62D7-4381-8199-D5421ED243D0}" sibTransId="{A23DF2D5-1D95-4CB7-B06D-CDED4061EA88}"/>
    <dgm:cxn modelId="{FB547F4E-C29F-4B7E-9BC1-49360BBF6097}" type="presOf" srcId="{598217F2-4B44-4C7A-A452-F0FED27421EF}" destId="{3F1476BA-1A53-4B38-A6D1-FB4D09C8E240}" srcOrd="0" destOrd="0" presId="urn:microsoft.com/office/officeart/2005/8/layout/list1"/>
    <dgm:cxn modelId="{2C581172-540D-4D74-9DE7-F34D79A8009F}" type="presOf" srcId="{901A3F69-2507-44E2-A319-785662637B2C}" destId="{286681BD-C237-4C27-BAFA-5EF0398A007E}" srcOrd="0" destOrd="2" presId="urn:microsoft.com/office/officeart/2005/8/layout/list1"/>
    <dgm:cxn modelId="{875F1272-D5E3-48D9-BCA7-B87B33A8E156}" type="presOf" srcId="{00C3E6D5-6A8E-43E3-9D71-0C77C997FDED}" destId="{3DBC1D64-4535-4057-B0E2-B5F61F80A815}" srcOrd="1" destOrd="0" presId="urn:microsoft.com/office/officeart/2005/8/layout/list1"/>
    <dgm:cxn modelId="{E730EF76-56E3-4618-B4F6-D05131A783C8}" srcId="{AB6F0A4B-8917-4C06-B050-AB0E976BA616}" destId="{FBAD3C34-8657-4777-A1F6-B6C6AF3D5AB2}" srcOrd="3" destOrd="0" parTransId="{B1F1BD7B-2227-4C5A-B346-66BF2214567F}" sibTransId="{DA6ABA2F-0B7B-4BAA-A5C3-6C57B7C743B9}"/>
    <dgm:cxn modelId="{45122F79-6730-4139-A175-35F4E6B2B8C0}" type="presOf" srcId="{FBAD3C34-8657-4777-A1F6-B6C6AF3D5AB2}" destId="{01F30112-81F5-496F-B41F-38708D2E3C6F}" srcOrd="1" destOrd="0" presId="urn:microsoft.com/office/officeart/2005/8/layout/list1"/>
    <dgm:cxn modelId="{A8E86A7E-68D0-4D2E-A8CD-CCCDE91EF7EC}" type="presOf" srcId="{7BA015B9-8091-44CE-BF83-AFD6F1C36241}" destId="{3F1476BA-1A53-4B38-A6D1-FB4D09C8E240}" srcOrd="0" destOrd="1" presId="urn:microsoft.com/office/officeart/2005/8/layout/list1"/>
    <dgm:cxn modelId="{20E312AA-127E-4681-A571-32873CB37A6C}" type="presOf" srcId="{00C3E6D5-6A8E-43E3-9D71-0C77C997FDED}" destId="{9149D18C-F28E-4C8C-AC68-DC77B1D1E45C}" srcOrd="0" destOrd="0" presId="urn:microsoft.com/office/officeart/2005/8/layout/list1"/>
    <dgm:cxn modelId="{12F340B4-6B64-4C4B-B9CD-B560426D6CA8}" srcId="{FBAD3C34-8657-4777-A1F6-B6C6AF3D5AB2}" destId="{9BDFAA3D-07A6-4B94-B7FF-5B188FC36E52}" srcOrd="2" destOrd="0" parTransId="{B913ECEA-A588-471D-8CAC-ACF576B8C979}" sibTransId="{AA0EA713-F0C5-45CC-9EA3-2DEB02A6F711}"/>
    <dgm:cxn modelId="{5D53DEB4-A252-4AE9-88AB-A81AB4DA7383}" type="presOf" srcId="{FBAD3C34-8657-4777-A1F6-B6C6AF3D5AB2}" destId="{12633087-13C7-414F-A35C-A0EAE67ABF00}" srcOrd="0" destOrd="0" presId="urn:microsoft.com/office/officeart/2005/8/layout/list1"/>
    <dgm:cxn modelId="{459BF1B4-7CEF-4C87-88F1-0FB44DB1BB68}" type="presOf" srcId="{AB6F0A4B-8917-4C06-B050-AB0E976BA616}" destId="{B42128EA-102E-4E7B-AA9A-C0A3AA2FF44A}" srcOrd="0" destOrd="0" presId="urn:microsoft.com/office/officeart/2005/8/layout/list1"/>
    <dgm:cxn modelId="{5CEDD2D3-EA9F-4227-858A-16EEEAC3E055}" type="presOf" srcId="{56EB1B8A-8548-4F8F-964A-351CCE50A442}" destId="{286681BD-C237-4C27-BAFA-5EF0398A007E}" srcOrd="0" destOrd="1" presId="urn:microsoft.com/office/officeart/2005/8/layout/list1"/>
    <dgm:cxn modelId="{8FF14DD4-3274-48A4-A89F-3ADFDC981133}" srcId="{AB6F0A4B-8917-4C06-B050-AB0E976BA616}" destId="{1EF1587E-505B-42FC-B1D1-007D948CEAB8}" srcOrd="2" destOrd="0" parTransId="{D8B2E052-090D-49D1-8751-DF858313B4B3}" sibTransId="{C2646837-F4CA-4DFC-ADE8-F578E64AFC1D}"/>
    <dgm:cxn modelId="{55CA0DEB-81D1-4D6F-9928-178B5E5706A2}" srcId="{FBAD3C34-8657-4777-A1F6-B6C6AF3D5AB2}" destId="{598217F2-4B44-4C7A-A452-F0FED27421EF}" srcOrd="0" destOrd="0" parTransId="{54E769B8-E050-4E8C-80CF-AB7AEEF0561F}" sibTransId="{6DA5A704-5440-4A2E-BEF4-D5067EE28411}"/>
    <dgm:cxn modelId="{C15DE3F6-F491-441E-924F-FC2D66E12C8C}" type="presOf" srcId="{1EF1587E-505B-42FC-B1D1-007D948CEAB8}" destId="{639D9A35-5296-4E4B-BD34-2594791D0B2B}" srcOrd="0" destOrd="0" presId="urn:microsoft.com/office/officeart/2005/8/layout/list1"/>
    <dgm:cxn modelId="{365DE9A6-051D-4943-96CB-0C36504D3BCD}" type="presParOf" srcId="{B42128EA-102E-4E7B-AA9A-C0A3AA2FF44A}" destId="{F371D90C-8791-43DA-818B-3CF2510BEA47}" srcOrd="0" destOrd="0" presId="urn:microsoft.com/office/officeart/2005/8/layout/list1"/>
    <dgm:cxn modelId="{25C8F301-4D67-48CF-ACE2-56D2F752DF19}" type="presParOf" srcId="{F371D90C-8791-43DA-818B-3CF2510BEA47}" destId="{31B8D34E-813A-453B-A286-E6C608E64C9C}" srcOrd="0" destOrd="0" presId="urn:microsoft.com/office/officeart/2005/8/layout/list1"/>
    <dgm:cxn modelId="{F9D75F3B-A874-446F-98F2-9A32E3884223}" type="presParOf" srcId="{F371D90C-8791-43DA-818B-3CF2510BEA47}" destId="{C74813F1-08EB-4262-8B99-4ADCAF3DD66A}" srcOrd="1" destOrd="0" presId="urn:microsoft.com/office/officeart/2005/8/layout/list1"/>
    <dgm:cxn modelId="{AE355AAF-7F5A-4C1D-ABA3-A8B69FDE9D50}" type="presParOf" srcId="{B42128EA-102E-4E7B-AA9A-C0A3AA2FF44A}" destId="{02E11E05-1F5C-4312-9C86-CE0526C136E6}" srcOrd="1" destOrd="0" presId="urn:microsoft.com/office/officeart/2005/8/layout/list1"/>
    <dgm:cxn modelId="{E624950E-EDC3-4758-8365-4BA52E5C78EB}" type="presParOf" srcId="{B42128EA-102E-4E7B-AA9A-C0A3AA2FF44A}" destId="{286681BD-C237-4C27-BAFA-5EF0398A007E}" srcOrd="2" destOrd="0" presId="urn:microsoft.com/office/officeart/2005/8/layout/list1"/>
    <dgm:cxn modelId="{0ADAD82A-7B63-4FB8-BE7B-BF8051FA8D21}" type="presParOf" srcId="{B42128EA-102E-4E7B-AA9A-C0A3AA2FF44A}" destId="{BD4741EF-17FD-4A65-B997-01302852270C}" srcOrd="3" destOrd="0" presId="urn:microsoft.com/office/officeart/2005/8/layout/list1"/>
    <dgm:cxn modelId="{E8A32865-A0E6-4911-9693-FA8BBDBE16AF}" type="presParOf" srcId="{B42128EA-102E-4E7B-AA9A-C0A3AA2FF44A}" destId="{DD08B13A-549F-424A-8EB1-2D9C296093DA}" srcOrd="4" destOrd="0" presId="urn:microsoft.com/office/officeart/2005/8/layout/list1"/>
    <dgm:cxn modelId="{C3FBFDEB-29A0-4513-8D17-53DDE7B47B7B}" type="presParOf" srcId="{DD08B13A-549F-424A-8EB1-2D9C296093DA}" destId="{9149D18C-F28E-4C8C-AC68-DC77B1D1E45C}" srcOrd="0" destOrd="0" presId="urn:microsoft.com/office/officeart/2005/8/layout/list1"/>
    <dgm:cxn modelId="{8B32E7BC-D920-4B98-8E5A-4E1C38A8464B}" type="presParOf" srcId="{DD08B13A-549F-424A-8EB1-2D9C296093DA}" destId="{3DBC1D64-4535-4057-B0E2-B5F61F80A815}" srcOrd="1" destOrd="0" presId="urn:microsoft.com/office/officeart/2005/8/layout/list1"/>
    <dgm:cxn modelId="{97D3E0DD-3E01-4F7D-AD3E-D1EFEFCCE1C4}" type="presParOf" srcId="{B42128EA-102E-4E7B-AA9A-C0A3AA2FF44A}" destId="{E6044655-DD9B-45D7-BA55-34DCEAAE3D6F}" srcOrd="5" destOrd="0" presId="urn:microsoft.com/office/officeart/2005/8/layout/list1"/>
    <dgm:cxn modelId="{631F0D2D-734D-4B36-A77B-B7D89907B674}" type="presParOf" srcId="{B42128EA-102E-4E7B-AA9A-C0A3AA2FF44A}" destId="{AAD7C90D-9C47-4991-A0C4-0F3888F65133}" srcOrd="6" destOrd="0" presId="urn:microsoft.com/office/officeart/2005/8/layout/list1"/>
    <dgm:cxn modelId="{EDA68A67-802E-4304-A7B9-76D240915829}" type="presParOf" srcId="{B42128EA-102E-4E7B-AA9A-C0A3AA2FF44A}" destId="{6CDCA85C-AD93-45D3-9484-E17BA60EC86C}" srcOrd="7" destOrd="0" presId="urn:microsoft.com/office/officeart/2005/8/layout/list1"/>
    <dgm:cxn modelId="{4574516B-294F-437B-BF05-D77E15968085}" type="presParOf" srcId="{B42128EA-102E-4E7B-AA9A-C0A3AA2FF44A}" destId="{C5801258-D3DD-4223-91CE-AB31F96A2C3F}" srcOrd="8" destOrd="0" presId="urn:microsoft.com/office/officeart/2005/8/layout/list1"/>
    <dgm:cxn modelId="{E94E0143-C398-4B9B-94BC-5D3FC7A91850}" type="presParOf" srcId="{C5801258-D3DD-4223-91CE-AB31F96A2C3F}" destId="{639D9A35-5296-4E4B-BD34-2594791D0B2B}" srcOrd="0" destOrd="0" presId="urn:microsoft.com/office/officeart/2005/8/layout/list1"/>
    <dgm:cxn modelId="{74140FC2-3E3B-4A84-A49D-3B43277E94EF}" type="presParOf" srcId="{C5801258-D3DD-4223-91CE-AB31F96A2C3F}" destId="{2418BCC3-EB30-4E72-8C36-8F4D2E3F3CCB}" srcOrd="1" destOrd="0" presId="urn:microsoft.com/office/officeart/2005/8/layout/list1"/>
    <dgm:cxn modelId="{8753E6AF-47D4-48C5-97D0-0DC25F2CB05F}" type="presParOf" srcId="{B42128EA-102E-4E7B-AA9A-C0A3AA2FF44A}" destId="{E2C6A238-3844-4960-9060-E0FFEC55825E}" srcOrd="9" destOrd="0" presId="urn:microsoft.com/office/officeart/2005/8/layout/list1"/>
    <dgm:cxn modelId="{C6DCF853-73B5-49E5-8DD9-00F63670B419}" type="presParOf" srcId="{B42128EA-102E-4E7B-AA9A-C0A3AA2FF44A}" destId="{433D7EE8-77BC-446A-9118-9BEB86A4601D}" srcOrd="10" destOrd="0" presId="urn:microsoft.com/office/officeart/2005/8/layout/list1"/>
    <dgm:cxn modelId="{E707FB3F-6AAD-4CDC-A09C-F542ED535BE7}" type="presParOf" srcId="{B42128EA-102E-4E7B-AA9A-C0A3AA2FF44A}" destId="{E1BEAACA-0CDA-4698-90B9-B1445E06B6BB}" srcOrd="11" destOrd="0" presId="urn:microsoft.com/office/officeart/2005/8/layout/list1"/>
    <dgm:cxn modelId="{5F4BAA47-BC08-45DA-91C8-D8F560EEC9C0}" type="presParOf" srcId="{B42128EA-102E-4E7B-AA9A-C0A3AA2FF44A}" destId="{4DE4C737-8C2D-4292-9092-B04EF5C4733B}" srcOrd="12" destOrd="0" presId="urn:microsoft.com/office/officeart/2005/8/layout/list1"/>
    <dgm:cxn modelId="{E75FBDBA-0368-4413-AA09-376F18A03B8C}" type="presParOf" srcId="{4DE4C737-8C2D-4292-9092-B04EF5C4733B}" destId="{12633087-13C7-414F-A35C-A0EAE67ABF00}" srcOrd="0" destOrd="0" presId="urn:microsoft.com/office/officeart/2005/8/layout/list1"/>
    <dgm:cxn modelId="{AABF5E29-D320-4944-9CBE-3ED6B760352E}" type="presParOf" srcId="{4DE4C737-8C2D-4292-9092-B04EF5C4733B}" destId="{01F30112-81F5-496F-B41F-38708D2E3C6F}" srcOrd="1" destOrd="0" presId="urn:microsoft.com/office/officeart/2005/8/layout/list1"/>
    <dgm:cxn modelId="{7F6703E0-B8F2-4541-9716-7FE90F0108FF}" type="presParOf" srcId="{B42128EA-102E-4E7B-AA9A-C0A3AA2FF44A}" destId="{E4F255FC-1B8F-4683-8237-CF8438B564D6}" srcOrd="13" destOrd="0" presId="urn:microsoft.com/office/officeart/2005/8/layout/list1"/>
    <dgm:cxn modelId="{6E75409B-6C00-47F9-8593-15208C69DA70}" type="presParOf" srcId="{B42128EA-102E-4E7B-AA9A-C0A3AA2FF44A}" destId="{3F1476BA-1A53-4B38-A6D1-FB4D09C8E24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6F0A4B-8917-4C06-B050-AB0E976BA61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CDC05A0-5CF0-4921-9175-6FFD82B3267A}">
      <dgm:prSet phldrT="[Text]"/>
      <dgm:spPr/>
      <dgm:t>
        <a:bodyPr/>
        <a:lstStyle/>
        <a:p>
          <a:r>
            <a:rPr lang="cs-CZ" dirty="0"/>
            <a:t>Online</a:t>
          </a:r>
        </a:p>
      </dgm:t>
    </dgm:pt>
    <dgm:pt modelId="{E43BDB63-4DA0-4BEF-8D6F-0D06AD9B1D2F}" type="parTrans" cxnId="{A090FF45-A720-494C-A179-2D380F197C96}">
      <dgm:prSet/>
      <dgm:spPr/>
      <dgm:t>
        <a:bodyPr/>
        <a:lstStyle/>
        <a:p>
          <a:endParaRPr lang="cs-CZ"/>
        </a:p>
      </dgm:t>
    </dgm:pt>
    <dgm:pt modelId="{C5F929CB-DDFB-4D4E-A114-37E2A159D34B}" type="sibTrans" cxnId="{A090FF45-A720-494C-A179-2D380F197C96}">
      <dgm:prSet/>
      <dgm:spPr/>
      <dgm:t>
        <a:bodyPr/>
        <a:lstStyle/>
        <a:p>
          <a:endParaRPr lang="cs-CZ"/>
        </a:p>
      </dgm:t>
    </dgm:pt>
    <dgm:pt modelId="{7E98B800-9CF3-4FB1-AB19-0B2A31DFB9AA}">
      <dgm:prSet phldrT="[Text]"/>
      <dgm:spPr/>
      <dgm:t>
        <a:bodyPr/>
        <a:lstStyle/>
        <a:p>
          <a:r>
            <a:rPr lang="cs-CZ" dirty="0"/>
            <a:t>Poradci</a:t>
          </a:r>
        </a:p>
      </dgm:t>
    </dgm:pt>
    <dgm:pt modelId="{1FD95DBF-6CE8-4D76-8139-0F645E5F3785}" type="parTrans" cxnId="{C83ED537-8464-4AA7-8210-E838ACFF9EF5}">
      <dgm:prSet/>
      <dgm:spPr/>
      <dgm:t>
        <a:bodyPr/>
        <a:lstStyle/>
        <a:p>
          <a:endParaRPr lang="cs-CZ"/>
        </a:p>
      </dgm:t>
    </dgm:pt>
    <dgm:pt modelId="{15F4AD38-1FD1-45EC-B3E4-6C2B1AE98B58}" type="sibTrans" cxnId="{C83ED537-8464-4AA7-8210-E838ACFF9EF5}">
      <dgm:prSet/>
      <dgm:spPr/>
      <dgm:t>
        <a:bodyPr/>
        <a:lstStyle/>
        <a:p>
          <a:endParaRPr lang="cs-CZ"/>
        </a:p>
      </dgm:t>
    </dgm:pt>
    <dgm:pt modelId="{7E8CF63B-DBEB-42A0-A7C6-8006494A94F0}">
      <dgm:prSet phldrT="[Text]"/>
      <dgm:spPr/>
      <dgm:t>
        <a:bodyPr/>
        <a:lstStyle/>
        <a:p>
          <a:r>
            <a:rPr lang="cs-CZ" dirty="0"/>
            <a:t>Studenti</a:t>
          </a:r>
        </a:p>
      </dgm:t>
    </dgm:pt>
    <dgm:pt modelId="{07CE7BF5-EBF5-42BF-99B7-5A78B6BE7910}" type="parTrans" cxnId="{2786A186-4F42-468B-8676-F47AF3854DC3}">
      <dgm:prSet/>
      <dgm:spPr/>
      <dgm:t>
        <a:bodyPr/>
        <a:lstStyle/>
        <a:p>
          <a:endParaRPr lang="cs-CZ"/>
        </a:p>
      </dgm:t>
    </dgm:pt>
    <dgm:pt modelId="{40E9481A-EBB9-4DF3-B50E-1504B6AA3751}" type="sibTrans" cxnId="{2786A186-4F42-468B-8676-F47AF3854DC3}">
      <dgm:prSet/>
      <dgm:spPr/>
      <dgm:t>
        <a:bodyPr/>
        <a:lstStyle/>
        <a:p>
          <a:endParaRPr lang="cs-CZ"/>
        </a:p>
      </dgm:t>
    </dgm:pt>
    <dgm:pt modelId="{E31071CF-3435-4079-90E2-43FDC56B3841}">
      <dgm:prSet phldrT="[Text]"/>
      <dgm:spPr/>
      <dgm:t>
        <a:bodyPr/>
        <a:lstStyle/>
        <a:p>
          <a:r>
            <a:rPr lang="cs-CZ" dirty="0">
              <a:solidFill>
                <a:schemeClr val="accent1">
                  <a:lumMod val="75000"/>
                </a:schemeClr>
              </a:solidFill>
            </a:rPr>
            <a:t>přímo vybraného programu</a:t>
          </a:r>
        </a:p>
      </dgm:t>
    </dgm:pt>
    <dgm:pt modelId="{5F3ED232-3678-4ECC-ADE3-6CA7CAD2F3A7}" type="parTrans" cxnId="{BD9CA9B2-BC07-40E6-887C-F194420B1D34}">
      <dgm:prSet/>
      <dgm:spPr/>
      <dgm:t>
        <a:bodyPr/>
        <a:lstStyle/>
        <a:p>
          <a:endParaRPr lang="cs-CZ"/>
        </a:p>
      </dgm:t>
    </dgm:pt>
    <dgm:pt modelId="{51BD55A6-B80B-4A40-8D46-F3D463661A06}" type="sibTrans" cxnId="{BD9CA9B2-BC07-40E6-887C-F194420B1D34}">
      <dgm:prSet/>
      <dgm:spPr/>
      <dgm:t>
        <a:bodyPr/>
        <a:lstStyle/>
        <a:p>
          <a:endParaRPr lang="cs-CZ"/>
        </a:p>
      </dgm:t>
    </dgm:pt>
    <dgm:pt modelId="{682F9609-723A-4D41-B3B3-6DEA6B2F8AB5}">
      <dgm:prSet phldrT="[Text]"/>
      <dgm:spPr/>
      <dgm:t>
        <a:bodyPr/>
        <a:lstStyle/>
        <a:p>
          <a:r>
            <a:rPr lang="cs-CZ" dirty="0">
              <a:solidFill>
                <a:schemeClr val="accent1">
                  <a:lumMod val="75000"/>
                </a:schemeClr>
              </a:solidFill>
            </a:rPr>
            <a:t>web školy</a:t>
          </a:r>
        </a:p>
      </dgm:t>
    </dgm:pt>
    <dgm:pt modelId="{BD17EADD-4964-4CBF-84B1-813774E8C0AA}" type="parTrans" cxnId="{FB9C689B-770D-4B4D-B3AE-5FE19D78BC8A}">
      <dgm:prSet/>
      <dgm:spPr/>
      <dgm:t>
        <a:bodyPr/>
        <a:lstStyle/>
        <a:p>
          <a:endParaRPr lang="cs-CZ"/>
        </a:p>
      </dgm:t>
    </dgm:pt>
    <dgm:pt modelId="{5496ADFB-2DFD-4E15-99AE-4DC265AEE347}" type="sibTrans" cxnId="{FB9C689B-770D-4B4D-B3AE-5FE19D78BC8A}">
      <dgm:prSet/>
      <dgm:spPr/>
      <dgm:t>
        <a:bodyPr/>
        <a:lstStyle/>
        <a:p>
          <a:endParaRPr lang="cs-CZ"/>
        </a:p>
      </dgm:t>
    </dgm:pt>
    <dgm:pt modelId="{71C575E7-A1DB-4C3C-AF90-E62DD7267EFE}">
      <dgm:prSet phldrT="[Text]"/>
      <dgm:spPr/>
      <dgm:t>
        <a:bodyPr/>
        <a:lstStyle/>
        <a:p>
          <a:r>
            <a:rPr lang="cs-CZ" dirty="0">
              <a:solidFill>
                <a:schemeClr val="accent1">
                  <a:lumMod val="75000"/>
                </a:schemeClr>
              </a:solidFill>
            </a:rPr>
            <a:t>sociální sítě</a:t>
          </a:r>
        </a:p>
      </dgm:t>
    </dgm:pt>
    <dgm:pt modelId="{13DDE7DB-2132-44F2-8792-DAC66F8D206B}" type="parTrans" cxnId="{1B21A6EF-8257-4E59-BC47-62B14EDE52B7}">
      <dgm:prSet/>
      <dgm:spPr/>
      <dgm:t>
        <a:bodyPr/>
        <a:lstStyle/>
        <a:p>
          <a:endParaRPr lang="cs-CZ"/>
        </a:p>
      </dgm:t>
    </dgm:pt>
    <dgm:pt modelId="{30DE59EB-C9E4-46DE-8294-01D59AD39AE0}" type="sibTrans" cxnId="{1B21A6EF-8257-4E59-BC47-62B14EDE52B7}">
      <dgm:prSet/>
      <dgm:spPr/>
      <dgm:t>
        <a:bodyPr/>
        <a:lstStyle/>
        <a:p>
          <a:endParaRPr lang="cs-CZ"/>
        </a:p>
      </dgm:t>
    </dgm:pt>
    <dgm:pt modelId="{7F89228F-0964-4F3D-8615-282451C2FF6C}">
      <dgm:prSet phldrT="[Text]"/>
      <dgm:spPr/>
      <dgm:t>
        <a:bodyPr/>
        <a:lstStyle/>
        <a:p>
          <a:r>
            <a:rPr lang="cs-CZ">
              <a:solidFill>
                <a:schemeClr val="accent1">
                  <a:lumMod val="75000"/>
                </a:schemeClr>
              </a:solidFill>
            </a:rPr>
            <a:t>recenze</a:t>
          </a:r>
          <a:endParaRPr lang="cs-CZ" dirty="0">
            <a:solidFill>
              <a:schemeClr val="accent1">
                <a:lumMod val="75000"/>
              </a:schemeClr>
            </a:solidFill>
          </a:endParaRPr>
        </a:p>
      </dgm:t>
    </dgm:pt>
    <dgm:pt modelId="{C8B6D6F9-C8C3-4159-B32B-107FD86DBF7B}" type="parTrans" cxnId="{1886D4F5-E1D1-49F8-A658-679DA32C6300}">
      <dgm:prSet/>
      <dgm:spPr/>
      <dgm:t>
        <a:bodyPr/>
        <a:lstStyle/>
        <a:p>
          <a:endParaRPr lang="cs-CZ"/>
        </a:p>
      </dgm:t>
    </dgm:pt>
    <dgm:pt modelId="{BA28E077-AB30-4892-9432-66557AAE0F47}" type="sibTrans" cxnId="{1886D4F5-E1D1-49F8-A658-679DA32C6300}">
      <dgm:prSet/>
      <dgm:spPr/>
      <dgm:t>
        <a:bodyPr/>
        <a:lstStyle/>
        <a:p>
          <a:endParaRPr lang="cs-CZ"/>
        </a:p>
      </dgm:t>
    </dgm:pt>
    <dgm:pt modelId="{9A9B07E8-CC81-49DE-BFD6-0500B622B3F1}">
      <dgm:prSet phldrT="[Text]"/>
      <dgm:spPr/>
      <dgm:t>
        <a:bodyPr/>
        <a:lstStyle/>
        <a:p>
          <a:r>
            <a:rPr lang="cs-CZ" dirty="0">
              <a:solidFill>
                <a:schemeClr val="accent1">
                  <a:lumMod val="75000"/>
                </a:schemeClr>
              </a:solidFill>
            </a:rPr>
            <a:t>Studyin.cz</a:t>
          </a:r>
        </a:p>
      </dgm:t>
    </dgm:pt>
    <dgm:pt modelId="{517581B3-E377-4579-85BD-BB9FAF5877B2}" type="parTrans" cxnId="{FDBE4DA5-9081-4971-BA87-499EE436FF41}">
      <dgm:prSet/>
      <dgm:spPr/>
    </dgm:pt>
    <dgm:pt modelId="{95450B1A-2568-4DCB-A56F-786AFFF30504}" type="sibTrans" cxnId="{FDBE4DA5-9081-4971-BA87-499EE436FF41}">
      <dgm:prSet/>
      <dgm:spPr/>
    </dgm:pt>
    <dgm:pt modelId="{B42128EA-102E-4E7B-AA9A-C0A3AA2FF44A}" type="pres">
      <dgm:prSet presAssocID="{AB6F0A4B-8917-4C06-B050-AB0E976BA616}" presName="linear" presStyleCnt="0">
        <dgm:presLayoutVars>
          <dgm:dir/>
          <dgm:animLvl val="lvl"/>
          <dgm:resizeHandles val="exact"/>
        </dgm:presLayoutVars>
      </dgm:prSet>
      <dgm:spPr/>
    </dgm:pt>
    <dgm:pt modelId="{F371D90C-8791-43DA-818B-3CF2510BEA47}" type="pres">
      <dgm:prSet presAssocID="{DCDC05A0-5CF0-4921-9175-6FFD82B3267A}" presName="parentLin" presStyleCnt="0"/>
      <dgm:spPr/>
    </dgm:pt>
    <dgm:pt modelId="{31B8D34E-813A-453B-A286-E6C608E64C9C}" type="pres">
      <dgm:prSet presAssocID="{DCDC05A0-5CF0-4921-9175-6FFD82B3267A}" presName="parentLeftMargin" presStyleLbl="node1" presStyleIdx="0" presStyleCnt="3"/>
      <dgm:spPr/>
    </dgm:pt>
    <dgm:pt modelId="{C74813F1-08EB-4262-8B99-4ADCAF3DD66A}" type="pres">
      <dgm:prSet presAssocID="{DCDC05A0-5CF0-4921-9175-6FFD82B3267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2E11E05-1F5C-4312-9C86-CE0526C136E6}" type="pres">
      <dgm:prSet presAssocID="{DCDC05A0-5CF0-4921-9175-6FFD82B3267A}" presName="negativeSpace" presStyleCnt="0"/>
      <dgm:spPr/>
    </dgm:pt>
    <dgm:pt modelId="{286681BD-C237-4C27-BAFA-5EF0398A007E}" type="pres">
      <dgm:prSet presAssocID="{DCDC05A0-5CF0-4921-9175-6FFD82B3267A}" presName="childText" presStyleLbl="conFgAcc1" presStyleIdx="0" presStyleCnt="3">
        <dgm:presLayoutVars>
          <dgm:bulletEnabled val="1"/>
        </dgm:presLayoutVars>
      </dgm:prSet>
      <dgm:spPr/>
    </dgm:pt>
    <dgm:pt modelId="{BD4741EF-17FD-4A65-B997-01302852270C}" type="pres">
      <dgm:prSet presAssocID="{C5F929CB-DDFB-4D4E-A114-37E2A159D34B}" presName="spaceBetweenRectangles" presStyleCnt="0"/>
      <dgm:spPr/>
    </dgm:pt>
    <dgm:pt modelId="{C4EBAAED-C66F-46E4-A91D-8D4726D077A2}" type="pres">
      <dgm:prSet presAssocID="{7E98B800-9CF3-4FB1-AB19-0B2A31DFB9AA}" presName="parentLin" presStyleCnt="0"/>
      <dgm:spPr/>
    </dgm:pt>
    <dgm:pt modelId="{1C1C7580-4F69-4762-A77D-1517FDF27265}" type="pres">
      <dgm:prSet presAssocID="{7E98B800-9CF3-4FB1-AB19-0B2A31DFB9AA}" presName="parentLeftMargin" presStyleLbl="node1" presStyleIdx="0" presStyleCnt="3"/>
      <dgm:spPr/>
    </dgm:pt>
    <dgm:pt modelId="{B81F6CF5-FBED-4EDF-B31D-66AC015C7151}" type="pres">
      <dgm:prSet presAssocID="{7E98B800-9CF3-4FB1-AB19-0B2A31DFB9A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F56C1B8-0FD9-4E3E-9DB3-10719293F1E1}" type="pres">
      <dgm:prSet presAssocID="{7E98B800-9CF3-4FB1-AB19-0B2A31DFB9AA}" presName="negativeSpace" presStyleCnt="0"/>
      <dgm:spPr/>
    </dgm:pt>
    <dgm:pt modelId="{69298D33-3DCD-4794-B66F-6655FC4BCA14}" type="pres">
      <dgm:prSet presAssocID="{7E98B800-9CF3-4FB1-AB19-0B2A31DFB9AA}" presName="childText" presStyleLbl="conFgAcc1" presStyleIdx="1" presStyleCnt="3">
        <dgm:presLayoutVars>
          <dgm:bulletEnabled val="1"/>
        </dgm:presLayoutVars>
      </dgm:prSet>
      <dgm:spPr/>
    </dgm:pt>
    <dgm:pt modelId="{851DC905-E37C-4223-A8ED-E020C6F6D5C9}" type="pres">
      <dgm:prSet presAssocID="{15F4AD38-1FD1-45EC-B3E4-6C2B1AE98B58}" presName="spaceBetweenRectangles" presStyleCnt="0"/>
      <dgm:spPr/>
    </dgm:pt>
    <dgm:pt modelId="{D945F692-77E7-4A86-A824-03D92B817B92}" type="pres">
      <dgm:prSet presAssocID="{7E8CF63B-DBEB-42A0-A7C6-8006494A94F0}" presName="parentLin" presStyleCnt="0"/>
      <dgm:spPr/>
    </dgm:pt>
    <dgm:pt modelId="{A7E00951-895D-4B3A-876D-86511756AA35}" type="pres">
      <dgm:prSet presAssocID="{7E8CF63B-DBEB-42A0-A7C6-8006494A94F0}" presName="parentLeftMargin" presStyleLbl="node1" presStyleIdx="1" presStyleCnt="3"/>
      <dgm:spPr/>
    </dgm:pt>
    <dgm:pt modelId="{5A5E5B5E-9213-4D27-BF86-83C1E8B28E5B}" type="pres">
      <dgm:prSet presAssocID="{7E8CF63B-DBEB-42A0-A7C6-8006494A94F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C938A2C-B0E4-4173-ACC8-FCD2DE2E0985}" type="pres">
      <dgm:prSet presAssocID="{7E8CF63B-DBEB-42A0-A7C6-8006494A94F0}" presName="negativeSpace" presStyleCnt="0"/>
      <dgm:spPr/>
    </dgm:pt>
    <dgm:pt modelId="{2422C995-92B9-4392-B3AD-02B41B4FA089}" type="pres">
      <dgm:prSet presAssocID="{7E8CF63B-DBEB-42A0-A7C6-8006494A94F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9FDF309-B610-4FBD-910E-076D7E4D2407}" type="presOf" srcId="{9A9B07E8-CC81-49DE-BFD6-0500B622B3F1}" destId="{286681BD-C237-4C27-BAFA-5EF0398A007E}" srcOrd="0" destOrd="1" presId="urn:microsoft.com/office/officeart/2005/8/layout/list1"/>
    <dgm:cxn modelId="{C5AB841B-A7C6-4A36-9031-45809D7E8F65}" type="presOf" srcId="{DCDC05A0-5CF0-4921-9175-6FFD82B3267A}" destId="{31B8D34E-813A-453B-A286-E6C608E64C9C}" srcOrd="0" destOrd="0" presId="urn:microsoft.com/office/officeart/2005/8/layout/list1"/>
    <dgm:cxn modelId="{5C48E624-1F60-474E-B0B6-54EEDE3DD336}" type="presOf" srcId="{DCDC05A0-5CF0-4921-9175-6FFD82B3267A}" destId="{C74813F1-08EB-4262-8B99-4ADCAF3DD66A}" srcOrd="1" destOrd="0" presId="urn:microsoft.com/office/officeart/2005/8/layout/list1"/>
    <dgm:cxn modelId="{08A4D72D-62C1-4F9E-BE35-7B9EBCF9FFA6}" type="presOf" srcId="{7E8CF63B-DBEB-42A0-A7C6-8006494A94F0}" destId="{A7E00951-895D-4B3A-876D-86511756AA35}" srcOrd="0" destOrd="0" presId="urn:microsoft.com/office/officeart/2005/8/layout/list1"/>
    <dgm:cxn modelId="{C83ED537-8464-4AA7-8210-E838ACFF9EF5}" srcId="{AB6F0A4B-8917-4C06-B050-AB0E976BA616}" destId="{7E98B800-9CF3-4FB1-AB19-0B2A31DFB9AA}" srcOrd="1" destOrd="0" parTransId="{1FD95DBF-6CE8-4D76-8139-0F645E5F3785}" sibTransId="{15F4AD38-1FD1-45EC-B3E4-6C2B1AE98B58}"/>
    <dgm:cxn modelId="{7430445C-0EF8-4380-BB5E-C7DA49769DC8}" type="presOf" srcId="{7E98B800-9CF3-4FB1-AB19-0B2A31DFB9AA}" destId="{B81F6CF5-FBED-4EDF-B31D-66AC015C7151}" srcOrd="1" destOrd="0" presId="urn:microsoft.com/office/officeart/2005/8/layout/list1"/>
    <dgm:cxn modelId="{A090FF45-A720-494C-A179-2D380F197C96}" srcId="{AB6F0A4B-8917-4C06-B050-AB0E976BA616}" destId="{DCDC05A0-5CF0-4921-9175-6FFD82B3267A}" srcOrd="0" destOrd="0" parTransId="{E43BDB63-4DA0-4BEF-8D6F-0D06AD9B1D2F}" sibTransId="{C5F929CB-DDFB-4D4E-A114-37E2A159D34B}"/>
    <dgm:cxn modelId="{BA23D46A-447F-4ECF-A164-70910BF933BA}" type="presOf" srcId="{7E8CF63B-DBEB-42A0-A7C6-8006494A94F0}" destId="{5A5E5B5E-9213-4D27-BF86-83C1E8B28E5B}" srcOrd="1" destOrd="0" presId="urn:microsoft.com/office/officeart/2005/8/layout/list1"/>
    <dgm:cxn modelId="{ABE9C759-8FF8-4A37-A26F-3E804138740B}" type="presOf" srcId="{7F89228F-0964-4F3D-8615-282451C2FF6C}" destId="{286681BD-C237-4C27-BAFA-5EF0398A007E}" srcOrd="0" destOrd="3" presId="urn:microsoft.com/office/officeart/2005/8/layout/list1"/>
    <dgm:cxn modelId="{2786A186-4F42-468B-8676-F47AF3854DC3}" srcId="{AB6F0A4B-8917-4C06-B050-AB0E976BA616}" destId="{7E8CF63B-DBEB-42A0-A7C6-8006494A94F0}" srcOrd="2" destOrd="0" parTransId="{07CE7BF5-EBF5-42BF-99B7-5A78B6BE7910}" sibTransId="{40E9481A-EBB9-4DF3-B50E-1504B6AA3751}"/>
    <dgm:cxn modelId="{686AC193-1788-46B8-8553-92F211E20443}" type="presOf" srcId="{71C575E7-A1DB-4C3C-AF90-E62DD7267EFE}" destId="{286681BD-C237-4C27-BAFA-5EF0398A007E}" srcOrd="0" destOrd="2" presId="urn:microsoft.com/office/officeart/2005/8/layout/list1"/>
    <dgm:cxn modelId="{B6345999-7E0C-4367-BFEE-1A8EA5A4B543}" type="presOf" srcId="{7E98B800-9CF3-4FB1-AB19-0B2A31DFB9AA}" destId="{1C1C7580-4F69-4762-A77D-1517FDF27265}" srcOrd="0" destOrd="0" presId="urn:microsoft.com/office/officeart/2005/8/layout/list1"/>
    <dgm:cxn modelId="{FB9C689B-770D-4B4D-B3AE-5FE19D78BC8A}" srcId="{DCDC05A0-5CF0-4921-9175-6FFD82B3267A}" destId="{682F9609-723A-4D41-B3B3-6DEA6B2F8AB5}" srcOrd="0" destOrd="0" parTransId="{BD17EADD-4964-4CBF-84B1-813774E8C0AA}" sibTransId="{5496ADFB-2DFD-4E15-99AE-4DC265AEE347}"/>
    <dgm:cxn modelId="{FDBE4DA5-9081-4971-BA87-499EE436FF41}" srcId="{DCDC05A0-5CF0-4921-9175-6FFD82B3267A}" destId="{9A9B07E8-CC81-49DE-BFD6-0500B622B3F1}" srcOrd="1" destOrd="0" parTransId="{517581B3-E377-4579-85BD-BB9FAF5877B2}" sibTransId="{95450B1A-2568-4DCB-A56F-786AFFF30504}"/>
    <dgm:cxn modelId="{477584AD-7073-499B-A669-C9ED2BDADE9D}" type="presOf" srcId="{E31071CF-3435-4079-90E2-43FDC56B3841}" destId="{2422C995-92B9-4392-B3AD-02B41B4FA089}" srcOrd="0" destOrd="0" presId="urn:microsoft.com/office/officeart/2005/8/layout/list1"/>
    <dgm:cxn modelId="{BD9CA9B2-BC07-40E6-887C-F194420B1D34}" srcId="{7E8CF63B-DBEB-42A0-A7C6-8006494A94F0}" destId="{E31071CF-3435-4079-90E2-43FDC56B3841}" srcOrd="0" destOrd="0" parTransId="{5F3ED232-3678-4ECC-ADE3-6CA7CAD2F3A7}" sibTransId="{51BD55A6-B80B-4A40-8D46-F3D463661A06}"/>
    <dgm:cxn modelId="{459BF1B4-7CEF-4C87-88F1-0FB44DB1BB68}" type="presOf" srcId="{AB6F0A4B-8917-4C06-B050-AB0E976BA616}" destId="{B42128EA-102E-4E7B-AA9A-C0A3AA2FF44A}" srcOrd="0" destOrd="0" presId="urn:microsoft.com/office/officeart/2005/8/layout/list1"/>
    <dgm:cxn modelId="{61E8E3D3-3062-48E5-BB50-EDE7F75DCF86}" type="presOf" srcId="{682F9609-723A-4D41-B3B3-6DEA6B2F8AB5}" destId="{286681BD-C237-4C27-BAFA-5EF0398A007E}" srcOrd="0" destOrd="0" presId="urn:microsoft.com/office/officeart/2005/8/layout/list1"/>
    <dgm:cxn modelId="{1B21A6EF-8257-4E59-BC47-62B14EDE52B7}" srcId="{DCDC05A0-5CF0-4921-9175-6FFD82B3267A}" destId="{71C575E7-A1DB-4C3C-AF90-E62DD7267EFE}" srcOrd="2" destOrd="0" parTransId="{13DDE7DB-2132-44F2-8792-DAC66F8D206B}" sibTransId="{30DE59EB-C9E4-46DE-8294-01D59AD39AE0}"/>
    <dgm:cxn modelId="{1886D4F5-E1D1-49F8-A658-679DA32C6300}" srcId="{DCDC05A0-5CF0-4921-9175-6FFD82B3267A}" destId="{7F89228F-0964-4F3D-8615-282451C2FF6C}" srcOrd="3" destOrd="0" parTransId="{C8B6D6F9-C8C3-4159-B32B-107FD86DBF7B}" sibTransId="{BA28E077-AB30-4892-9432-66557AAE0F47}"/>
    <dgm:cxn modelId="{365DE9A6-051D-4943-96CB-0C36504D3BCD}" type="presParOf" srcId="{B42128EA-102E-4E7B-AA9A-C0A3AA2FF44A}" destId="{F371D90C-8791-43DA-818B-3CF2510BEA47}" srcOrd="0" destOrd="0" presId="urn:microsoft.com/office/officeart/2005/8/layout/list1"/>
    <dgm:cxn modelId="{25C8F301-4D67-48CF-ACE2-56D2F752DF19}" type="presParOf" srcId="{F371D90C-8791-43DA-818B-3CF2510BEA47}" destId="{31B8D34E-813A-453B-A286-E6C608E64C9C}" srcOrd="0" destOrd="0" presId="urn:microsoft.com/office/officeart/2005/8/layout/list1"/>
    <dgm:cxn modelId="{F9D75F3B-A874-446F-98F2-9A32E3884223}" type="presParOf" srcId="{F371D90C-8791-43DA-818B-3CF2510BEA47}" destId="{C74813F1-08EB-4262-8B99-4ADCAF3DD66A}" srcOrd="1" destOrd="0" presId="urn:microsoft.com/office/officeart/2005/8/layout/list1"/>
    <dgm:cxn modelId="{AE355AAF-7F5A-4C1D-ABA3-A8B69FDE9D50}" type="presParOf" srcId="{B42128EA-102E-4E7B-AA9A-C0A3AA2FF44A}" destId="{02E11E05-1F5C-4312-9C86-CE0526C136E6}" srcOrd="1" destOrd="0" presId="urn:microsoft.com/office/officeart/2005/8/layout/list1"/>
    <dgm:cxn modelId="{E624950E-EDC3-4758-8365-4BA52E5C78EB}" type="presParOf" srcId="{B42128EA-102E-4E7B-AA9A-C0A3AA2FF44A}" destId="{286681BD-C237-4C27-BAFA-5EF0398A007E}" srcOrd="2" destOrd="0" presId="urn:microsoft.com/office/officeart/2005/8/layout/list1"/>
    <dgm:cxn modelId="{0ADAD82A-7B63-4FB8-BE7B-BF8051FA8D21}" type="presParOf" srcId="{B42128EA-102E-4E7B-AA9A-C0A3AA2FF44A}" destId="{BD4741EF-17FD-4A65-B997-01302852270C}" srcOrd="3" destOrd="0" presId="urn:microsoft.com/office/officeart/2005/8/layout/list1"/>
    <dgm:cxn modelId="{DF35D265-BF09-4ACC-859A-802C80FC3325}" type="presParOf" srcId="{B42128EA-102E-4E7B-AA9A-C0A3AA2FF44A}" destId="{C4EBAAED-C66F-46E4-A91D-8D4726D077A2}" srcOrd="4" destOrd="0" presId="urn:microsoft.com/office/officeart/2005/8/layout/list1"/>
    <dgm:cxn modelId="{40A207EF-F444-440D-8D68-6D6424FC34EC}" type="presParOf" srcId="{C4EBAAED-C66F-46E4-A91D-8D4726D077A2}" destId="{1C1C7580-4F69-4762-A77D-1517FDF27265}" srcOrd="0" destOrd="0" presId="urn:microsoft.com/office/officeart/2005/8/layout/list1"/>
    <dgm:cxn modelId="{BA5892B9-521F-4EE5-A9A9-A9F34C78A034}" type="presParOf" srcId="{C4EBAAED-C66F-46E4-A91D-8D4726D077A2}" destId="{B81F6CF5-FBED-4EDF-B31D-66AC015C7151}" srcOrd="1" destOrd="0" presId="urn:microsoft.com/office/officeart/2005/8/layout/list1"/>
    <dgm:cxn modelId="{8F4D0151-E787-4D4A-BCB9-B3F19587D27B}" type="presParOf" srcId="{B42128EA-102E-4E7B-AA9A-C0A3AA2FF44A}" destId="{9F56C1B8-0FD9-4E3E-9DB3-10719293F1E1}" srcOrd="5" destOrd="0" presId="urn:microsoft.com/office/officeart/2005/8/layout/list1"/>
    <dgm:cxn modelId="{E90930A5-4476-4CF8-A55E-76128B81844D}" type="presParOf" srcId="{B42128EA-102E-4E7B-AA9A-C0A3AA2FF44A}" destId="{69298D33-3DCD-4794-B66F-6655FC4BCA14}" srcOrd="6" destOrd="0" presId="urn:microsoft.com/office/officeart/2005/8/layout/list1"/>
    <dgm:cxn modelId="{1025C485-6FF2-4859-82AD-017A59322E49}" type="presParOf" srcId="{B42128EA-102E-4E7B-AA9A-C0A3AA2FF44A}" destId="{851DC905-E37C-4223-A8ED-E020C6F6D5C9}" srcOrd="7" destOrd="0" presId="urn:microsoft.com/office/officeart/2005/8/layout/list1"/>
    <dgm:cxn modelId="{33E3745A-F139-4C92-8AEB-EA8E9BD01AEB}" type="presParOf" srcId="{B42128EA-102E-4E7B-AA9A-C0A3AA2FF44A}" destId="{D945F692-77E7-4A86-A824-03D92B817B92}" srcOrd="8" destOrd="0" presId="urn:microsoft.com/office/officeart/2005/8/layout/list1"/>
    <dgm:cxn modelId="{4FDFD563-C27B-4966-B738-33656B3ACB0A}" type="presParOf" srcId="{D945F692-77E7-4A86-A824-03D92B817B92}" destId="{A7E00951-895D-4B3A-876D-86511756AA35}" srcOrd="0" destOrd="0" presId="urn:microsoft.com/office/officeart/2005/8/layout/list1"/>
    <dgm:cxn modelId="{71CF86FC-0CBE-404C-B19B-59D0CA646F2F}" type="presParOf" srcId="{D945F692-77E7-4A86-A824-03D92B817B92}" destId="{5A5E5B5E-9213-4D27-BF86-83C1E8B28E5B}" srcOrd="1" destOrd="0" presId="urn:microsoft.com/office/officeart/2005/8/layout/list1"/>
    <dgm:cxn modelId="{AFD80E4E-D7E5-4094-9D69-9BC9F94310EC}" type="presParOf" srcId="{B42128EA-102E-4E7B-AA9A-C0A3AA2FF44A}" destId="{6C938A2C-B0E4-4173-ACC8-FCD2DE2E0985}" srcOrd="9" destOrd="0" presId="urn:microsoft.com/office/officeart/2005/8/layout/list1"/>
    <dgm:cxn modelId="{47E92B6F-C9FA-47ED-84CB-521D0C67860C}" type="presParOf" srcId="{B42128EA-102E-4E7B-AA9A-C0A3AA2FF44A}" destId="{2422C995-92B9-4392-B3AD-02B41B4FA08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A3908-4E50-4367-8A50-658A3F39DBC1}">
      <dsp:nvSpPr>
        <dsp:cNvPr id="0" name=""/>
        <dsp:cNvSpPr/>
      </dsp:nvSpPr>
      <dsp:spPr>
        <a:xfrm>
          <a:off x="2453728" y="1581041"/>
          <a:ext cx="1219200" cy="121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600" kern="1200" dirty="0"/>
        </a:p>
      </dsp:txBody>
      <dsp:txXfrm>
        <a:off x="2513244" y="1640557"/>
        <a:ext cx="1100168" cy="1100168"/>
      </dsp:txXfrm>
    </dsp:sp>
    <dsp:sp modelId="{3C736C61-D0A0-4C36-9F5D-44FFF3BDEE0E}">
      <dsp:nvSpPr>
        <dsp:cNvPr id="0" name=""/>
        <dsp:cNvSpPr/>
      </dsp:nvSpPr>
      <dsp:spPr>
        <a:xfrm rot="16200000">
          <a:off x="2912234" y="1429948"/>
          <a:ext cx="3021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218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1FD67-123A-430F-99AA-D9B3A28A2DBF}">
      <dsp:nvSpPr>
        <dsp:cNvPr id="0" name=""/>
        <dsp:cNvSpPr/>
      </dsp:nvSpPr>
      <dsp:spPr>
        <a:xfrm>
          <a:off x="1875775" y="-4618"/>
          <a:ext cx="2375105" cy="1283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kamarádi</a:t>
          </a:r>
        </a:p>
      </dsp:txBody>
      <dsp:txXfrm>
        <a:off x="1938429" y="58036"/>
        <a:ext cx="2249797" cy="1158165"/>
      </dsp:txXfrm>
    </dsp:sp>
    <dsp:sp modelId="{FD3BB078-DA48-4845-982B-CCF5DC007E90}">
      <dsp:nvSpPr>
        <dsp:cNvPr id="0" name=""/>
        <dsp:cNvSpPr/>
      </dsp:nvSpPr>
      <dsp:spPr>
        <a:xfrm rot="1626648">
          <a:off x="3664026" y="2539658"/>
          <a:ext cx="1620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04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85B0BD-E1EF-4EAE-8EC6-749B67B09108}">
      <dsp:nvSpPr>
        <dsp:cNvPr id="0" name=""/>
        <dsp:cNvSpPr/>
      </dsp:nvSpPr>
      <dsp:spPr>
        <a:xfrm>
          <a:off x="3817169" y="2538295"/>
          <a:ext cx="2278830" cy="1243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seznamovací</a:t>
          </a:r>
          <a:r>
            <a:rPr lang="cs-CZ" sz="1800" kern="1200" dirty="0"/>
            <a:t> </a:t>
          </a:r>
          <a:r>
            <a:rPr lang="cs-CZ" sz="2800" kern="1200" dirty="0"/>
            <a:t>kurzy</a:t>
          </a:r>
          <a:endParaRPr lang="cs-CZ" sz="1800" kern="1200" dirty="0"/>
        </a:p>
      </dsp:txBody>
      <dsp:txXfrm>
        <a:off x="3877859" y="2598985"/>
        <a:ext cx="2157450" cy="1121870"/>
      </dsp:txXfrm>
    </dsp:sp>
    <dsp:sp modelId="{B06790B6-A94F-4C46-8F41-A76D4CDDFAE5}">
      <dsp:nvSpPr>
        <dsp:cNvPr id="0" name=""/>
        <dsp:cNvSpPr/>
      </dsp:nvSpPr>
      <dsp:spPr>
        <a:xfrm rot="9173356">
          <a:off x="2289373" y="2542360"/>
          <a:ext cx="1739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90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E9CA8-3766-4CCF-B6F4-FD86BA09298A}">
      <dsp:nvSpPr>
        <dsp:cNvPr id="0" name=""/>
        <dsp:cNvSpPr/>
      </dsp:nvSpPr>
      <dsp:spPr>
        <a:xfrm>
          <a:off x="0" y="2581986"/>
          <a:ext cx="2340143" cy="11558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studentské spolky či </a:t>
          </a:r>
          <a:r>
            <a:rPr lang="cs-CZ" sz="2800" kern="1200" dirty="0" err="1"/>
            <a:t>SKASy</a:t>
          </a:r>
          <a:endParaRPr lang="cs-CZ" sz="2800" kern="1200" dirty="0"/>
        </a:p>
      </dsp:txBody>
      <dsp:txXfrm>
        <a:off x="56425" y="2638411"/>
        <a:ext cx="2227293" cy="1043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681BD-C237-4C27-BAFA-5EF0398A007E}">
      <dsp:nvSpPr>
        <dsp:cNvPr id="0" name=""/>
        <dsp:cNvSpPr/>
      </dsp:nvSpPr>
      <dsp:spPr>
        <a:xfrm>
          <a:off x="0" y="242651"/>
          <a:ext cx="7886700" cy="148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33248" rIns="6120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soukromé VŠ a pobočky zahraničních VŠ (nutné se seznámit se smlouvou – student může být povinen platit i za nedostudovanou dobu studia)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studium v cizím jazyce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překročení standardní doby studia o více než jeden </a:t>
          </a:r>
          <a:r>
            <a:rPr lang="cs-CZ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rok (se započtením předchozích neúspěšných studií) – lze prominout, snížit či odložit termín splatnosti</a:t>
          </a:r>
        </a:p>
      </dsp:txBody>
      <dsp:txXfrm>
        <a:off x="0" y="242651"/>
        <a:ext cx="7886700" cy="1486800"/>
      </dsp:txXfrm>
    </dsp:sp>
    <dsp:sp modelId="{C74813F1-08EB-4262-8B99-4ADCAF3DD66A}">
      <dsp:nvSpPr>
        <dsp:cNvPr id="0" name=""/>
        <dsp:cNvSpPr/>
      </dsp:nvSpPr>
      <dsp:spPr>
        <a:xfrm>
          <a:off x="394335" y="6491"/>
          <a:ext cx="552069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poplatky za studium</a:t>
          </a:r>
          <a:endParaRPr lang="cs-CZ" sz="1600" kern="1200" dirty="0"/>
        </a:p>
      </dsp:txBody>
      <dsp:txXfrm>
        <a:off x="417392" y="29548"/>
        <a:ext cx="5474576" cy="426206"/>
      </dsp:txXfrm>
    </dsp:sp>
    <dsp:sp modelId="{AAD7C90D-9C47-4991-A0C4-0F3888F65133}">
      <dsp:nvSpPr>
        <dsp:cNvPr id="0" name=""/>
        <dsp:cNvSpPr/>
      </dsp:nvSpPr>
      <dsp:spPr>
        <a:xfrm>
          <a:off x="0" y="2052012"/>
          <a:ext cx="78867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C1D64-4535-4057-B0E2-B5F61F80A815}">
      <dsp:nvSpPr>
        <dsp:cNvPr id="0" name=""/>
        <dsp:cNvSpPr/>
      </dsp:nvSpPr>
      <dsp:spPr>
        <a:xfrm>
          <a:off x="394335" y="1815851"/>
          <a:ext cx="552069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náklady na bydlení a dojíždění</a:t>
          </a:r>
        </a:p>
      </dsp:txBody>
      <dsp:txXfrm>
        <a:off x="417392" y="1838908"/>
        <a:ext cx="5474576" cy="426206"/>
      </dsp:txXfrm>
    </dsp:sp>
    <dsp:sp modelId="{433D7EE8-77BC-446A-9118-9BEB86A4601D}">
      <dsp:nvSpPr>
        <dsp:cNvPr id="0" name=""/>
        <dsp:cNvSpPr/>
      </dsp:nvSpPr>
      <dsp:spPr>
        <a:xfrm>
          <a:off x="0" y="2777772"/>
          <a:ext cx="78867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8BCC3-EB30-4E72-8C36-8F4D2E3F3CCB}">
      <dsp:nvSpPr>
        <dsp:cNvPr id="0" name=""/>
        <dsp:cNvSpPr/>
      </dsp:nvSpPr>
      <dsp:spPr>
        <a:xfrm>
          <a:off x="394335" y="2541612"/>
          <a:ext cx="552069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pomůcky, učebnice, vybavení</a:t>
          </a:r>
        </a:p>
      </dsp:txBody>
      <dsp:txXfrm>
        <a:off x="417392" y="2564669"/>
        <a:ext cx="5474576" cy="426206"/>
      </dsp:txXfrm>
    </dsp:sp>
    <dsp:sp modelId="{3F1476BA-1A53-4B38-A6D1-FB4D09C8E240}">
      <dsp:nvSpPr>
        <dsp:cNvPr id="0" name=""/>
        <dsp:cNvSpPr/>
      </dsp:nvSpPr>
      <dsp:spPr>
        <a:xfrm>
          <a:off x="0" y="3503532"/>
          <a:ext cx="7886700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33248" rIns="6120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ubytovací stipendium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sociální stipendium od státu pro extrémně nízkopříjmové skupiny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další stipendia poskytují přímo vysoké školy</a:t>
          </a:r>
        </a:p>
      </dsp:txBody>
      <dsp:txXfrm>
        <a:off x="0" y="3503532"/>
        <a:ext cx="7886700" cy="1108800"/>
      </dsp:txXfrm>
    </dsp:sp>
    <dsp:sp modelId="{01F30112-81F5-496F-B41F-38708D2E3C6F}">
      <dsp:nvSpPr>
        <dsp:cNvPr id="0" name=""/>
        <dsp:cNvSpPr/>
      </dsp:nvSpPr>
      <dsp:spPr>
        <a:xfrm>
          <a:off x="394335" y="3267372"/>
          <a:ext cx="552069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stipendia</a:t>
          </a:r>
        </a:p>
      </dsp:txBody>
      <dsp:txXfrm>
        <a:off x="417392" y="3290429"/>
        <a:ext cx="5474576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681BD-C237-4C27-BAFA-5EF0398A007E}">
      <dsp:nvSpPr>
        <dsp:cNvPr id="0" name=""/>
        <dsp:cNvSpPr/>
      </dsp:nvSpPr>
      <dsp:spPr>
        <a:xfrm>
          <a:off x="0" y="329319"/>
          <a:ext cx="7886700" cy="182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416560" rIns="61209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accent1">
                  <a:lumMod val="75000"/>
                </a:schemeClr>
              </a:solidFill>
            </a:rPr>
            <a:t>web školy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accent1">
                  <a:lumMod val="75000"/>
                </a:schemeClr>
              </a:solidFill>
            </a:rPr>
            <a:t>Studyin.cz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accent1">
                  <a:lumMod val="75000"/>
                </a:schemeClr>
              </a:solidFill>
            </a:rPr>
            <a:t>sociální sítě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>
              <a:solidFill>
                <a:schemeClr val="accent1">
                  <a:lumMod val="75000"/>
                </a:schemeClr>
              </a:solidFill>
            </a:rPr>
            <a:t>recenze</a:t>
          </a:r>
          <a:endParaRPr lang="cs-CZ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329319"/>
        <a:ext cx="7886700" cy="1827000"/>
      </dsp:txXfrm>
    </dsp:sp>
    <dsp:sp modelId="{C74813F1-08EB-4262-8B99-4ADCAF3DD66A}">
      <dsp:nvSpPr>
        <dsp:cNvPr id="0" name=""/>
        <dsp:cNvSpPr/>
      </dsp:nvSpPr>
      <dsp:spPr>
        <a:xfrm>
          <a:off x="394335" y="34118"/>
          <a:ext cx="552069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Online</a:t>
          </a:r>
        </a:p>
      </dsp:txBody>
      <dsp:txXfrm>
        <a:off x="423156" y="62939"/>
        <a:ext cx="5463048" cy="532758"/>
      </dsp:txXfrm>
    </dsp:sp>
    <dsp:sp modelId="{69298D33-3DCD-4794-B66F-6655FC4BCA14}">
      <dsp:nvSpPr>
        <dsp:cNvPr id="0" name=""/>
        <dsp:cNvSpPr/>
      </dsp:nvSpPr>
      <dsp:spPr>
        <a:xfrm>
          <a:off x="0" y="2559519"/>
          <a:ext cx="78867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F6CF5-FBED-4EDF-B31D-66AC015C7151}">
      <dsp:nvSpPr>
        <dsp:cNvPr id="0" name=""/>
        <dsp:cNvSpPr/>
      </dsp:nvSpPr>
      <dsp:spPr>
        <a:xfrm>
          <a:off x="394335" y="2264319"/>
          <a:ext cx="552069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Poradci</a:t>
          </a:r>
        </a:p>
      </dsp:txBody>
      <dsp:txXfrm>
        <a:off x="423156" y="2293140"/>
        <a:ext cx="5463048" cy="532758"/>
      </dsp:txXfrm>
    </dsp:sp>
    <dsp:sp modelId="{2422C995-92B9-4392-B3AD-02B41B4FA089}">
      <dsp:nvSpPr>
        <dsp:cNvPr id="0" name=""/>
        <dsp:cNvSpPr/>
      </dsp:nvSpPr>
      <dsp:spPr>
        <a:xfrm>
          <a:off x="0" y="3466719"/>
          <a:ext cx="788670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416560" rIns="61209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accent1">
                  <a:lumMod val="75000"/>
                </a:schemeClr>
              </a:solidFill>
            </a:rPr>
            <a:t>přímo vybraného programu</a:t>
          </a:r>
        </a:p>
      </dsp:txBody>
      <dsp:txXfrm>
        <a:off x="0" y="3466719"/>
        <a:ext cx="7886700" cy="850500"/>
      </dsp:txXfrm>
    </dsp:sp>
    <dsp:sp modelId="{5A5E5B5E-9213-4D27-BF86-83C1E8B28E5B}">
      <dsp:nvSpPr>
        <dsp:cNvPr id="0" name=""/>
        <dsp:cNvSpPr/>
      </dsp:nvSpPr>
      <dsp:spPr>
        <a:xfrm>
          <a:off x="394335" y="3171519"/>
          <a:ext cx="552069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Studenti</a:t>
          </a:r>
        </a:p>
      </dsp:txBody>
      <dsp:txXfrm>
        <a:off x="423156" y="3200340"/>
        <a:ext cx="546304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26128-E6F4-4423-8FD5-3E79F44F0350}" type="datetimeFigureOut">
              <a:rPr lang="cs-CZ" smtClean="0"/>
              <a:t>22.01.2024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51EE1-A014-4F2F-96E8-7CB9DB5330A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9472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C28F8-2A4C-4B5C-AD71-7E3F3501D1BF}" type="datetimeFigureOut">
              <a:rPr lang="cs-CZ" smtClean="0"/>
              <a:t>22.01.2024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D27D2-B476-4B72-8499-8079863770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264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78 celkem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5941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5193 studijních programů v roce 2021 (včetně </a:t>
            </a:r>
            <a:r>
              <a:rPr lang="cs-CZ" dirty="0" err="1"/>
              <a:t>navaz</a:t>
            </a:r>
            <a:r>
              <a:rPr lang="cs-CZ" dirty="0"/>
              <a:t>. magisterských a doktorských a včetně dobíhajících starých akreditací)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625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5156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náročnost -&gt; ochota věnovat studiu dostatek času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8674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9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694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8252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různé školy, fakulty i programy se mohou hodně lišit v mnoha ohledech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626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76000" y="1224000"/>
            <a:ext cx="5868000" cy="1522800"/>
          </a:xfrm>
        </p:spPr>
        <p:txBody>
          <a:bodyPr lIns="0" tIns="0" rIns="0" bIns="0" anchor="b">
            <a:noAutofit/>
          </a:bodyPr>
          <a:lstStyle>
            <a:lvl1pPr algn="l">
              <a:defRPr sz="34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</a:t>
            </a:r>
            <a:br>
              <a:rPr lang="cs-CZ" dirty="0"/>
            </a:br>
            <a:r>
              <a:rPr lang="cs-CZ" dirty="0"/>
              <a:t>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6000" y="6022800"/>
            <a:ext cx="3886272" cy="4152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169640794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825625"/>
            <a:ext cx="7886700" cy="4351338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6804814"/>
      </p:ext>
    </p:extLst>
  </p:cSld>
  <p:clrMapOvr>
    <a:masterClrMapping/>
  </p:clrMapOvr>
  <p:transition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944563"/>
            <a:ext cx="7886700" cy="60991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100" baseline="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71507400"/>
              </p:ext>
            </p:extLst>
          </p:nvPr>
        </p:nvGraphicFramePr>
        <p:xfrm>
          <a:off x="547199" y="3546686"/>
          <a:ext cx="78867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353220853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44615953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8286468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7133029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50041598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800194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26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755881"/>
                  </a:ext>
                </a:extLst>
              </a:tr>
            </a:tbl>
          </a:graphicData>
        </a:graphic>
      </p:graphicFrame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7199" y="1825625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4"/>
          </p:nvPr>
        </p:nvSpPr>
        <p:spPr>
          <a:xfrm>
            <a:off x="539750" y="4636559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42755180"/>
      </p:ext>
    </p:extLst>
  </p:cSld>
  <p:clrMapOvr>
    <a:masterClrMapping/>
  </p:clrMapOvr>
  <p:transition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7199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0723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791885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014376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7605480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á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59743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720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70924" y="101217"/>
            <a:ext cx="373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23BD8D3-A9DD-40CB-A396-ADCE34852C7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07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  <p:sldLayoutId id="2147483677" r:id="rId7"/>
  </p:sldLayoutIdLst>
  <p:transition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 cap="all" baseline="0">
          <a:solidFill>
            <a:srgbClr val="428D9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595">
          <p15:clr>
            <a:srgbClr val="F26B43"/>
          </p15:clr>
        </p15:guide>
        <p15:guide id="4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gvssp.msmt.cz/registrvssp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mt.cz/vzdelavani/vysoke-skolstvi/prehled-vysokych-skol-v-cr-3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t.cz/vzdelavani/vysoke-skolstvi/shrnuti-zakladnich-ukazatelu-z-setreni-eurostudent-vii?source=rss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t.cz/vzdelavani/vysoke-skolstvi/studenti-stipendia-a-podpora-student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maps/place/Karmelitsk%C3%A1+529/5,+118+00+Praha+1-Mal%C3%A1+Strana/@50.0852785,14.401439,17z/data=!3m1!4b1!4m5!3m4!1s0x470b94e3028a6d63:0xc245e5c6bd645e50!8m2!3d50.0852785!4d14.4036277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t.cz/vzdelavani/vysoke-skolstvi/studenti-stipendia-a-podpora-student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tis.msmt.cz/statistikyvs/uchazecVS.aspx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6725" y="876300"/>
            <a:ext cx="5977275" cy="1981200"/>
          </a:xfrm>
        </p:spPr>
        <p:txBody>
          <a:bodyPr anchor="ctr"/>
          <a:lstStyle/>
          <a:p>
            <a:pPr>
              <a:spcAft>
                <a:spcPts val="1200"/>
              </a:spcAft>
            </a:pPr>
            <a:r>
              <a:rPr lang="cs-CZ" sz="3600" dirty="0"/>
              <a:t>Jak si vybrat vysokou školu</a:t>
            </a:r>
            <a:br>
              <a:rPr lang="cs-CZ" sz="3200" dirty="0"/>
            </a:br>
            <a:r>
              <a:rPr lang="cs-CZ" sz="2400" dirty="0"/>
              <a:t>aby mě bavila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6000" y="6022800"/>
            <a:ext cx="4785272" cy="637882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ct val="20000"/>
              </a:spcBef>
              <a:spcAft>
                <a:spcPts val="0"/>
              </a:spcAft>
              <a:buClrTx/>
            </a:pPr>
            <a:endParaRPr lang="cs-CZ" sz="1400" b="1" dirty="0"/>
          </a:p>
          <a:p>
            <a:pPr lvl="0">
              <a:spcBef>
                <a:spcPct val="20000"/>
              </a:spcBef>
              <a:spcAft>
                <a:spcPts val="0"/>
              </a:spcAft>
              <a:buClrTx/>
            </a:pPr>
            <a:r>
              <a:rPr lang="cs-CZ" sz="3200" dirty="0"/>
              <a:t>odbor vysokých škol MŠMT</a:t>
            </a:r>
          </a:p>
        </p:txBody>
      </p:sp>
    </p:spTree>
    <p:extLst>
      <p:ext uri="{BB962C8B-B14F-4D97-AF65-F5344CB8AC3E}">
        <p14:creationId xmlns:p14="http://schemas.microsoft.com/office/powerpoint/2010/main" val="436162129"/>
      </p:ext>
    </p:extLst>
  </p:cSld>
  <p:clrMapOvr>
    <a:masterClrMapping/>
  </p:clrMapOvr>
  <p:transition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7686" y="936001"/>
            <a:ext cx="8128627" cy="622138"/>
          </a:xfrm>
        </p:spPr>
        <p:txBody>
          <a:bodyPr>
            <a:normAutofit/>
          </a:bodyPr>
          <a:lstStyle/>
          <a:p>
            <a:r>
              <a:rPr lang="cs-CZ" sz="2400" b="1" spc="300" dirty="0">
                <a:solidFill>
                  <a:srgbClr val="418E96"/>
                </a:solidFill>
                <a:latin typeface="+mn-lt"/>
              </a:rPr>
              <a:t>Výběr vysoké školy, </a:t>
            </a:r>
            <a:r>
              <a:rPr lang="cs-CZ" sz="2400" b="1" spc="300" dirty="0">
                <a:solidFill>
                  <a:srgbClr val="418E96"/>
                </a:solidFill>
              </a:rPr>
              <a:t>STUDIJNÍHO PROGRAMU</a:t>
            </a:r>
            <a:endParaRPr lang="cs-CZ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8" y="1825625"/>
            <a:ext cx="7998285" cy="4351338"/>
          </a:xfrm>
        </p:spPr>
        <p:txBody>
          <a:bodyPr/>
          <a:lstStyle/>
          <a:p>
            <a:pPr lvl="1"/>
            <a:r>
              <a:rPr lang="cs-CZ" b="1" dirty="0"/>
              <a:t>Profily studijních programů</a:t>
            </a:r>
          </a:p>
          <a:p>
            <a:pPr lvl="2"/>
            <a:r>
              <a:rPr lang="cs-CZ" b="1" dirty="0"/>
              <a:t>Prezenční, kombinovaný nebo distanční</a:t>
            </a:r>
          </a:p>
          <a:p>
            <a:pPr lvl="2"/>
            <a:r>
              <a:rPr lang="cs-CZ" b="1" dirty="0"/>
              <a:t>Akademický</a:t>
            </a:r>
            <a:r>
              <a:rPr lang="cs-CZ" dirty="0"/>
              <a:t> </a:t>
            </a:r>
          </a:p>
          <a:p>
            <a:pPr lvl="2"/>
            <a:r>
              <a:rPr lang="cs-CZ" b="1" dirty="0"/>
              <a:t>Profesní </a:t>
            </a:r>
            <a:r>
              <a:rPr lang="cs-CZ" dirty="0"/>
              <a:t>– intenzivnější spolupráce s praxí, zapojení odborníků z praxe, délka praxe alespoň 12 týdnů</a:t>
            </a:r>
          </a:p>
          <a:p>
            <a:pPr lvl="2"/>
            <a:r>
              <a:rPr lang="cs-CZ" dirty="0"/>
              <a:t>pro studijní programy akreditované po 1. 9. 2016</a:t>
            </a:r>
          </a:p>
          <a:p>
            <a:pPr lvl="2"/>
            <a:r>
              <a:rPr lang="cs-CZ" dirty="0">
                <a:hlinkClick r:id="rId3"/>
              </a:rPr>
              <a:t>Registr vysokých škol a uskutečňovaných studijních programů</a:t>
            </a:r>
            <a:r>
              <a:rPr lang="cs-CZ" dirty="0"/>
              <a:t>, </a:t>
            </a:r>
            <a:r>
              <a:rPr lang="cs-CZ" dirty="0">
                <a:hlinkClick r:id="rId4"/>
              </a:rPr>
              <a:t>weby</a:t>
            </a:r>
            <a:r>
              <a:rPr lang="cs-CZ" dirty="0"/>
              <a:t> VŠ</a:t>
            </a:r>
          </a:p>
          <a:p>
            <a:pPr lvl="2"/>
            <a:endParaRPr lang="cs-CZ" dirty="0"/>
          </a:p>
          <a:p>
            <a:pPr lvl="1"/>
            <a:r>
              <a:rPr lang="cs-CZ" b="1" dirty="0"/>
              <a:t>Studenti se specifickými potřebami</a:t>
            </a:r>
          </a:p>
          <a:p>
            <a:pPr lvl="2"/>
            <a:r>
              <a:rPr lang="cs-CZ" dirty="0"/>
              <a:t>centra na vysokých školách -  poskytování služeb, přizpůsobení studijních materiálů, asistence a mnoho dalších služeb, </a:t>
            </a:r>
          </a:p>
          <a:p>
            <a:pPr lvl="2"/>
            <a:r>
              <a:rPr lang="cs-CZ" dirty="0"/>
              <a:t>informace podá příslušná VŠ,</a:t>
            </a:r>
          </a:p>
          <a:p>
            <a:pPr lvl="2"/>
            <a:r>
              <a:rPr lang="cs-CZ" dirty="0"/>
              <a:t>je nutné se informovat na konkrétní studijní program.</a:t>
            </a:r>
            <a:r>
              <a:rPr lang="cs-CZ" b="1" dirty="0"/>
              <a:t> 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6582196"/>
      </p:ext>
    </p:extLst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E93984-CA33-4F81-B9BC-BB8AC4CE2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Na lidech záleží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273C129-52F8-4B88-A711-967039B3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11</a:t>
            </a:fld>
            <a:endParaRPr lang="cs-CZ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B4D41E2-3D22-4841-B92D-F91335A82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9472634"/>
              </p:ext>
            </p:extLst>
          </p:nvPr>
        </p:nvGraphicFramePr>
        <p:xfrm>
          <a:off x="1563512" y="185799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Zástupný symbol pro obsah 5" descr="Skupina">
            <a:extLst>
              <a:ext uri="{FF2B5EF4-FFF2-40B4-BE49-F238E27FC236}">
                <a16:creationId xmlns:a16="http://schemas.microsoft.com/office/drawing/2014/main" id="{D5BD29ED-0EC5-4987-8941-4BE104C37A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54312" y="3602920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44339684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3FCE6D-9954-496A-B42C-3A9FF365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</p:spPr>
        <p:txBody>
          <a:bodyPr>
            <a:normAutofit/>
          </a:bodyPr>
          <a:lstStyle/>
          <a:p>
            <a:r>
              <a:rPr lang="cs-CZ" sz="2800" dirty="0"/>
              <a:t>Náklady na studium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1BFF2284-6BE7-4341-A4F2-B5C0EC3FF6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991203"/>
              </p:ext>
            </p:extLst>
          </p:nvPr>
        </p:nvGraphicFramePr>
        <p:xfrm>
          <a:off x="547688" y="1558139"/>
          <a:ext cx="7886700" cy="4618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CE6BA25-31C7-4E9D-8D51-D7DFA613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083303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974" y="590609"/>
            <a:ext cx="8128627" cy="622138"/>
          </a:xfrm>
        </p:spPr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  <a:latin typeface="+mn-lt"/>
              </a:rPr>
              <a:t>Poplatky za delší studium – PŘÍKLAD</a:t>
            </a:r>
            <a:br>
              <a:rPr lang="cs-CZ" sz="2400" b="1" spc="300" dirty="0">
                <a:solidFill>
                  <a:srgbClr val="418E96"/>
                </a:solidFill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13</a:t>
            </a:fld>
            <a:endParaRPr lang="cs-CZ" dirty="0"/>
          </a:p>
        </p:txBody>
      </p:sp>
      <p:pic>
        <p:nvPicPr>
          <p:cNvPr id="93" name="Zástupný obsah 92">
            <a:extLst>
              <a:ext uri="{FF2B5EF4-FFF2-40B4-BE49-F238E27FC236}">
                <a16:creationId xmlns:a16="http://schemas.microsoft.com/office/drawing/2014/main" id="{09825FA6-3523-5D48-8B6B-400EC18B1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3" y="1666783"/>
            <a:ext cx="7886700" cy="3013476"/>
          </a:xfrm>
        </p:spPr>
      </p:pic>
    </p:spTree>
    <p:extLst>
      <p:ext uri="{BB962C8B-B14F-4D97-AF65-F5344CB8AC3E}">
        <p14:creationId xmlns:p14="http://schemas.microsoft.com/office/powerpoint/2010/main" val="1853560651"/>
      </p:ext>
    </p:extLst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  <a:latin typeface="+mn-lt"/>
              </a:rPr>
              <a:t>Zákon a předpisy upravující studium na VŠ</a:t>
            </a:r>
            <a:br>
              <a:rPr lang="cs-CZ" sz="2400" b="1" spc="300" dirty="0">
                <a:solidFill>
                  <a:srgbClr val="418E96"/>
                </a:solidFill>
                <a:latin typeface="Calibri Light" panose="020F0302020204030204" pitchFamily="34" charset="0"/>
              </a:rPr>
            </a:br>
            <a:br>
              <a:rPr lang="cs-CZ" sz="2400" b="1" spc="300" dirty="0">
                <a:solidFill>
                  <a:srgbClr val="418E96"/>
                </a:solidFill>
                <a:latin typeface="Calibri Light" panose="020F0302020204030204" pitchFamily="34" charset="0"/>
              </a:rPr>
            </a:br>
            <a:endParaRPr lang="cs-CZ" dirty="0">
              <a:latin typeface="Calibri Light" panose="020F03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Vysoké školy se řídí zákonem č. 111/1998 Sb., o vysokých školách</a:t>
            </a:r>
          </a:p>
          <a:p>
            <a:r>
              <a:rPr lang="cs-CZ" dirty="0"/>
              <a:t>Každá vysoká škola si stanovuje</a:t>
            </a:r>
            <a:r>
              <a:rPr lang="cs-CZ" b="1" dirty="0"/>
              <a:t> </a:t>
            </a:r>
            <a:r>
              <a:rPr lang="cs-CZ" dirty="0"/>
              <a:t>vlastní </a:t>
            </a:r>
            <a:r>
              <a:rPr lang="cs-CZ" b="1" dirty="0"/>
              <a:t>vnitřní předpisy</a:t>
            </a:r>
          </a:p>
          <a:p>
            <a:pPr lvl="2"/>
            <a:r>
              <a:rPr lang="cs-CZ" sz="1800" b="1" dirty="0"/>
              <a:t>Závazné právní předpisy</a:t>
            </a:r>
            <a:r>
              <a:rPr lang="cs-CZ" sz="1800" dirty="0"/>
              <a:t>, které upravují podrobné podmínky důležité pro činnost školy, práva a povinnosti studentů, stanovují postupy pro řešení konkrétních záležitostí (např. odvolání proti rozhodnutí o vyměření poplatku spojeného se studiem), otázky týkající se zápisu do studia, případně ukončení studia a další.</a:t>
            </a:r>
          </a:p>
          <a:p>
            <a:pPr lvl="2"/>
            <a:r>
              <a:rPr lang="cs-CZ" sz="1800" dirty="0"/>
              <a:t>Musí být </a:t>
            </a:r>
            <a:r>
              <a:rPr lang="cs-CZ" sz="1800" b="1" dirty="0"/>
              <a:t>v souladu se zákonem</a:t>
            </a:r>
            <a:r>
              <a:rPr lang="cs-CZ" sz="1800" dirty="0"/>
              <a:t> o vysokých školách.</a:t>
            </a:r>
          </a:p>
          <a:p>
            <a:pPr lvl="2"/>
            <a:r>
              <a:rPr lang="cs-CZ" sz="1800" dirty="0"/>
              <a:t>Jedná se zejména o: Statut vysoké školy, </a:t>
            </a:r>
            <a:r>
              <a:rPr lang="cs-CZ" sz="1800" b="1" dirty="0"/>
              <a:t>Studijní a zkušební řád</a:t>
            </a:r>
            <a:r>
              <a:rPr lang="cs-CZ" sz="1800" dirty="0"/>
              <a:t>, Disciplinární řád, Stipendijní řád aj. </a:t>
            </a:r>
          </a:p>
          <a:p>
            <a:pPr lvl="2"/>
            <a:endParaRPr lang="cs-CZ" b="1" dirty="0"/>
          </a:p>
          <a:p>
            <a:pPr marL="10800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9728842"/>
      </p:ext>
    </p:extLst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C117C1-5BAC-4962-914A-195476013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Práce při studiu</a:t>
            </a:r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0CA53092-688D-4450-AD02-1CBC91E56E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602814"/>
              </p:ext>
            </p:extLst>
          </p:nvPr>
        </p:nvGraphicFramePr>
        <p:xfrm>
          <a:off x="547687" y="1825625"/>
          <a:ext cx="283346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96189A1-7DEA-4912-A7D2-CEF1D9EA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15</a:t>
            </a:fld>
            <a:endParaRPr lang="cs-CZ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405F7542-F30D-4160-AF35-3482420CB025}"/>
              </a:ext>
            </a:extLst>
          </p:cNvPr>
          <p:cNvSpPr txBox="1">
            <a:spLocks/>
          </p:cNvSpPr>
          <p:nvPr/>
        </p:nvSpPr>
        <p:spPr>
          <a:xfrm>
            <a:off x="3236476" y="4039764"/>
            <a:ext cx="5534448" cy="8054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buNone/>
            </a:pPr>
            <a:r>
              <a:rPr lang="cs-CZ" sz="2400" b="1" dirty="0"/>
              <a:t>21 % studentů </a:t>
            </a:r>
            <a:r>
              <a:rPr lang="cs-CZ" sz="1800" dirty="0"/>
              <a:t>bakalářského studia </a:t>
            </a:r>
            <a:r>
              <a:rPr lang="cs-CZ" sz="2400" b="1" dirty="0"/>
              <a:t>má v průběhu semestru příležitostnou práci / brigády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48A437A-CC54-4D25-9872-DA048F6A0CC3}"/>
              </a:ext>
            </a:extLst>
          </p:cNvPr>
          <p:cNvSpPr txBox="1"/>
          <p:nvPr/>
        </p:nvSpPr>
        <p:spPr>
          <a:xfrm>
            <a:off x="2997175" y="6080384"/>
            <a:ext cx="5773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 dat: </a:t>
            </a:r>
            <a:r>
              <a:rPr lang="cs-CZ" sz="1000" dirty="0" err="1"/>
              <a:t>Eurostudent</a:t>
            </a:r>
            <a:r>
              <a:rPr lang="cs-CZ" sz="1000" dirty="0"/>
              <a:t> VII, </a:t>
            </a:r>
            <a:r>
              <a:rPr lang="cs-CZ" sz="1000" dirty="0">
                <a:hlinkClick r:id="rId3"/>
              </a:rPr>
              <a:t>https://www.msmt.cz/vzdelavani/vysoke-skolstvi/shrnuti-zakladnich-ukazatelu-z-setreni-eurostudent-vii?source=rss</a:t>
            </a:r>
            <a:endParaRPr lang="cs-CZ" sz="100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473D5AE8-7ACE-4E15-B0CF-0660F6887C2C}"/>
              </a:ext>
            </a:extLst>
          </p:cNvPr>
          <p:cNvSpPr txBox="1">
            <a:spLocks/>
          </p:cNvSpPr>
          <p:nvPr/>
        </p:nvSpPr>
        <p:spPr>
          <a:xfrm>
            <a:off x="3236476" y="5112699"/>
            <a:ext cx="5534448" cy="8895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buNone/>
            </a:pPr>
            <a:r>
              <a:rPr lang="cs-CZ" sz="2400" b="1" dirty="0"/>
              <a:t>30 % studentů </a:t>
            </a:r>
            <a:r>
              <a:rPr lang="cs-CZ" sz="1800" dirty="0"/>
              <a:t>bakalářského studia </a:t>
            </a:r>
            <a:r>
              <a:rPr lang="cs-CZ" sz="2400" b="1" dirty="0"/>
              <a:t>během semestru nepracuje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94A44F5E-4EE4-4331-9C8B-4EA9A9EED124}"/>
              </a:ext>
            </a:extLst>
          </p:cNvPr>
          <p:cNvSpPr txBox="1">
            <a:spLocks/>
          </p:cNvSpPr>
          <p:nvPr/>
        </p:nvSpPr>
        <p:spPr>
          <a:xfrm>
            <a:off x="3236476" y="2641213"/>
            <a:ext cx="5534448" cy="8895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buNone/>
            </a:pPr>
            <a:r>
              <a:rPr lang="cs-CZ" sz="2400" b="1" dirty="0"/>
              <a:t>49 % studentů </a:t>
            </a:r>
            <a:r>
              <a:rPr lang="cs-CZ" sz="1800" dirty="0"/>
              <a:t>bakalářského studia </a:t>
            </a:r>
            <a:r>
              <a:rPr lang="cs-CZ" sz="2400" b="1" dirty="0"/>
              <a:t>má v průběhu semestru stálou práci</a:t>
            </a:r>
          </a:p>
        </p:txBody>
      </p:sp>
    </p:spTree>
    <p:extLst>
      <p:ext uri="{BB962C8B-B14F-4D97-AF65-F5344CB8AC3E}">
        <p14:creationId xmlns:p14="http://schemas.microsoft.com/office/powerpoint/2010/main" val="926913173"/>
      </p:ext>
    </p:extLst>
  </p:cSld>
  <p:clrMapOvr>
    <a:masterClrMapping/>
  </p:clrMapOvr>
  <p:transition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3FCE6D-9954-496A-B42C-3A9FF365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</p:spPr>
        <p:txBody>
          <a:bodyPr>
            <a:normAutofit/>
          </a:bodyPr>
          <a:lstStyle/>
          <a:p>
            <a:r>
              <a:rPr lang="cs-CZ" sz="2800" dirty="0"/>
              <a:t>Kde hledat informace?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1BFF2284-6BE7-4341-A4F2-B5C0EC3FF6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554991"/>
              </p:ext>
            </p:extLst>
          </p:nvPr>
        </p:nvGraphicFramePr>
        <p:xfrm>
          <a:off x="547688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CE6BA25-31C7-4E9D-8D51-D7DFA613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5368013"/>
      </p:ext>
    </p:extLst>
  </p:cSld>
  <p:clrMapOvr>
    <a:masterClrMapping/>
  </p:clrMapOvr>
  <p:transition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E206B8-4136-4DE1-B429-FCA29B69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</p:spPr>
        <p:txBody>
          <a:bodyPr>
            <a:normAutofit/>
          </a:bodyPr>
          <a:lstStyle/>
          <a:p>
            <a:r>
              <a:rPr lang="cs-CZ" sz="2800" dirty="0"/>
              <a:t>Když to nevyjde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9E2EAE-9AA0-4ADB-9284-D5776F940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Þ"/>
            </a:pPr>
            <a:endParaRPr lang="cs-CZ" sz="2400" dirty="0"/>
          </a:p>
          <a:p>
            <a:pPr>
              <a:buFont typeface="Symbol" panose="05050102010706020507" pitchFamily="18" charset="2"/>
              <a:buChar char="Þ"/>
            </a:pPr>
            <a:endParaRPr lang="cs-CZ" sz="2400" dirty="0"/>
          </a:p>
          <a:p>
            <a:pPr marL="714375" indent="-606425">
              <a:buFont typeface="Symbol" panose="05050102010706020507" pitchFamily="18" charset="2"/>
              <a:buChar char="Þ"/>
            </a:pPr>
            <a:r>
              <a:rPr lang="cs-CZ" sz="2400" b="1" dirty="0"/>
              <a:t>zkuste to znovu a lépe</a:t>
            </a:r>
          </a:p>
          <a:p>
            <a:pPr marL="714375" indent="-606425">
              <a:buFont typeface="Symbol" panose="05050102010706020507" pitchFamily="18" charset="2"/>
              <a:buChar char="Þ"/>
            </a:pPr>
            <a:endParaRPr lang="cs-CZ" sz="2400" b="1" dirty="0"/>
          </a:p>
          <a:p>
            <a:pPr marL="714375" indent="-606425">
              <a:buFont typeface="Symbol" panose="05050102010706020507" pitchFamily="18" charset="2"/>
              <a:buChar char="Þ"/>
            </a:pPr>
            <a:r>
              <a:rPr lang="cs-CZ" sz="2400" b="1" dirty="0"/>
              <a:t>studium ukončete a nečekejte, až to za vás udělá škola</a:t>
            </a:r>
          </a:p>
          <a:p>
            <a:pPr marL="108000" indent="0">
              <a:buNone/>
            </a:pPr>
            <a:r>
              <a:rPr lang="cs-CZ" dirty="0"/>
              <a:t>	může vám to později ušetřit hodně peněz na poplatcích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BB2FA2-747E-4A80-842E-619770E25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294000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55E68C-3BB7-48D2-B5AF-AE8672F3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Celá prezentace ke stažení zde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3C20535C-3334-4EE0-9128-AAD276041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433" y="1839433"/>
            <a:ext cx="3179134" cy="3179134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DEF0B97-798D-4C2C-99F6-E05F85CF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18</a:t>
            </a:fld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FBE8219-5AEC-40A5-8E43-B10BE99B9989}"/>
              </a:ext>
            </a:extLst>
          </p:cNvPr>
          <p:cNvSpPr/>
          <p:nvPr/>
        </p:nvSpPr>
        <p:spPr>
          <a:xfrm>
            <a:off x="1812586" y="5126763"/>
            <a:ext cx="55978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hlinkClick r:id="rId3"/>
              </a:rPr>
              <a:t>https://www.msmt.cz/vzdelavani/vysoke-skolstvi/studenti-stipendia-a-podpora-studentu</a:t>
            </a:r>
            <a:endParaRPr lang="cs-CZ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6905469"/>
      </p:ext>
    </p:extLst>
  </p:cSld>
  <p:clrMapOvr>
    <a:masterClrMapping/>
  </p:clrMapOvr>
  <p:transition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63" y="5429351"/>
            <a:ext cx="373569" cy="37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39831"/>
      </p:ext>
    </p:extLst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55E68C-3BB7-48D2-B5AF-AE8672F3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Celá prezentace ke stažení zde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3C20535C-3334-4EE0-9128-AAD276041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433" y="1839433"/>
            <a:ext cx="3179134" cy="3179134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DEF0B97-798D-4C2C-99F6-E05F85CF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</a:t>
            </a:fld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FBE8219-5AEC-40A5-8E43-B10BE99B9989}"/>
              </a:ext>
            </a:extLst>
          </p:cNvPr>
          <p:cNvSpPr/>
          <p:nvPr/>
        </p:nvSpPr>
        <p:spPr>
          <a:xfrm>
            <a:off x="1812586" y="5126763"/>
            <a:ext cx="55978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hlinkClick r:id="rId3"/>
              </a:rPr>
              <a:t>https://www.msmt.cz/vzdelavani/vysoke-skolstvi/studenti-stipendia-a-podpora-studentu</a:t>
            </a:r>
            <a:endParaRPr lang="cs-CZ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8723702"/>
      </p:ext>
    </p:extLst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CE45AF-4046-4419-8072-EF7A09A28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97" y="939076"/>
            <a:ext cx="8128627" cy="622138"/>
          </a:xfrm>
        </p:spPr>
        <p:txBody>
          <a:bodyPr>
            <a:normAutofit/>
          </a:bodyPr>
          <a:lstStyle/>
          <a:p>
            <a:r>
              <a:rPr lang="cs-CZ" sz="2800" dirty="0"/>
              <a:t>Je z čeho vybírat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2C4E7F-F24C-4B87-82A7-D1D31568E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1825625"/>
            <a:ext cx="3705824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cs-CZ" dirty="0"/>
          </a:p>
          <a:p>
            <a:pPr marL="108000" indent="0">
              <a:lnSpc>
                <a:spcPct val="150000"/>
              </a:lnSpc>
              <a:buNone/>
            </a:pPr>
            <a:r>
              <a:rPr lang="cs-CZ" sz="2400" dirty="0"/>
              <a:t>26 veřejných </a:t>
            </a:r>
          </a:p>
          <a:p>
            <a:pPr marL="108000" indent="0">
              <a:lnSpc>
                <a:spcPct val="150000"/>
              </a:lnSpc>
              <a:buNone/>
            </a:pPr>
            <a:r>
              <a:rPr lang="cs-CZ" sz="2400" dirty="0"/>
              <a:t>134 fakult</a:t>
            </a:r>
          </a:p>
          <a:p>
            <a:pPr marL="108000" indent="0">
              <a:lnSpc>
                <a:spcPct val="150000"/>
              </a:lnSpc>
              <a:buNone/>
            </a:pPr>
            <a:r>
              <a:rPr lang="cs-CZ" sz="2400" dirty="0"/>
              <a:t>2 státní</a:t>
            </a:r>
          </a:p>
          <a:p>
            <a:pPr marL="108000" indent="0">
              <a:lnSpc>
                <a:spcPct val="150000"/>
              </a:lnSpc>
              <a:buNone/>
            </a:pPr>
            <a:r>
              <a:rPr lang="cs-CZ" sz="2400" dirty="0"/>
              <a:t>30 soukromých</a:t>
            </a:r>
          </a:p>
          <a:p>
            <a:pPr marL="108000" indent="0">
              <a:lnSpc>
                <a:spcPct val="150000"/>
              </a:lnSpc>
              <a:buNone/>
            </a:pPr>
            <a:r>
              <a:rPr lang="cs-CZ" sz="2400" dirty="0"/>
              <a:t>22 zahraničních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00D7C35-73FD-430C-85D1-FEE61DE0C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</a:t>
            </a:fld>
            <a:endParaRPr lang="cs-CZ" dirty="0"/>
          </a:p>
        </p:txBody>
      </p:sp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id="{9ADC8557-A9A1-42B0-B511-3058938F681D}"/>
              </a:ext>
            </a:extLst>
          </p:cNvPr>
          <p:cNvSpPr/>
          <p:nvPr/>
        </p:nvSpPr>
        <p:spPr>
          <a:xfrm>
            <a:off x="3561906" y="2226701"/>
            <a:ext cx="2020187" cy="3381154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3C0A184D-A1B0-4C75-A739-32DAE1F67E9A}"/>
              </a:ext>
            </a:extLst>
          </p:cNvPr>
          <p:cNvSpPr txBox="1">
            <a:spLocks/>
          </p:cNvSpPr>
          <p:nvPr/>
        </p:nvSpPr>
        <p:spPr>
          <a:xfrm>
            <a:off x="6214351" y="3606209"/>
            <a:ext cx="3705824" cy="6221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lnSpc>
                <a:spcPct val="150000"/>
              </a:lnSpc>
              <a:buNone/>
            </a:pPr>
            <a:r>
              <a:rPr lang="cs-CZ" sz="2400" dirty="0"/>
              <a:t>vysokých škol</a:t>
            </a:r>
          </a:p>
        </p:txBody>
      </p:sp>
    </p:spTree>
    <p:extLst>
      <p:ext uri="{BB962C8B-B14F-4D97-AF65-F5344CB8AC3E}">
        <p14:creationId xmlns:p14="http://schemas.microsoft.com/office/powerpoint/2010/main" val="3621333751"/>
      </p:ext>
    </p:ext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3D4E18-1591-48BD-8C34-1CBBA52E3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1570661"/>
            <a:ext cx="7886700" cy="4351338"/>
          </a:xfrm>
        </p:spPr>
        <p:txBody>
          <a:bodyPr numCol="3"/>
          <a:lstStyle/>
          <a:p>
            <a:pPr marL="108000" indent="0">
              <a:buNone/>
            </a:pPr>
            <a:r>
              <a:rPr lang="cs-CZ" sz="1400" b="1" dirty="0"/>
              <a:t>1.</a:t>
            </a:r>
            <a:r>
              <a:rPr lang="cs-CZ" sz="1400" dirty="0"/>
              <a:t> Architektura a urbanismus</a:t>
            </a:r>
          </a:p>
          <a:p>
            <a:pPr marL="108000" indent="0">
              <a:buNone/>
            </a:pPr>
            <a:r>
              <a:rPr lang="cs-CZ" sz="1400" b="1" dirty="0"/>
              <a:t>2.</a:t>
            </a:r>
            <a:r>
              <a:rPr lang="cs-CZ" sz="1400" dirty="0"/>
              <a:t> Bezpečnostní obory</a:t>
            </a:r>
          </a:p>
          <a:p>
            <a:pPr marL="108000" indent="0">
              <a:buNone/>
            </a:pPr>
            <a:r>
              <a:rPr lang="cs-CZ" sz="1400" b="1" dirty="0"/>
              <a:t>3.</a:t>
            </a:r>
            <a:r>
              <a:rPr lang="cs-CZ" sz="1400" dirty="0"/>
              <a:t> Biologie, ekologie a životní prostředí</a:t>
            </a:r>
          </a:p>
          <a:p>
            <a:pPr marL="108000" indent="0">
              <a:buNone/>
            </a:pPr>
            <a:r>
              <a:rPr lang="cs-CZ" sz="1400" b="1" dirty="0"/>
              <a:t>4.</a:t>
            </a:r>
            <a:r>
              <a:rPr lang="cs-CZ" sz="1400" dirty="0"/>
              <a:t> Doprava</a:t>
            </a:r>
          </a:p>
          <a:p>
            <a:pPr marL="108000" indent="0">
              <a:buNone/>
            </a:pPr>
            <a:r>
              <a:rPr lang="cs-CZ" sz="1400" b="1" dirty="0"/>
              <a:t>5.</a:t>
            </a:r>
            <a:r>
              <a:rPr lang="cs-CZ" sz="1400" dirty="0"/>
              <a:t> Ekonomické obory</a:t>
            </a:r>
          </a:p>
          <a:p>
            <a:pPr marL="108000" indent="0">
              <a:buNone/>
            </a:pPr>
            <a:r>
              <a:rPr lang="cs-CZ" sz="1400" b="1" dirty="0"/>
              <a:t>6.</a:t>
            </a:r>
            <a:r>
              <a:rPr lang="cs-CZ" sz="1400" dirty="0"/>
              <a:t> Elektrotechnika</a:t>
            </a:r>
          </a:p>
          <a:p>
            <a:pPr marL="108000" indent="0">
              <a:buNone/>
            </a:pPr>
            <a:r>
              <a:rPr lang="cs-CZ" sz="1400" b="1" dirty="0"/>
              <a:t>7.</a:t>
            </a:r>
            <a:r>
              <a:rPr lang="cs-CZ" sz="1400" dirty="0"/>
              <a:t> Energetika</a:t>
            </a:r>
          </a:p>
          <a:p>
            <a:pPr marL="108000" indent="0">
              <a:buNone/>
            </a:pPr>
            <a:r>
              <a:rPr lang="cs-CZ" sz="1400" b="1" dirty="0"/>
              <a:t>8.</a:t>
            </a:r>
            <a:r>
              <a:rPr lang="cs-CZ" sz="1400" dirty="0"/>
              <a:t> Farmacie</a:t>
            </a:r>
          </a:p>
          <a:p>
            <a:pPr marL="108000" indent="0">
              <a:buNone/>
            </a:pPr>
            <a:r>
              <a:rPr lang="cs-CZ" sz="1400" b="1" dirty="0"/>
              <a:t>9.</a:t>
            </a:r>
            <a:r>
              <a:rPr lang="cs-CZ" sz="1400" dirty="0"/>
              <a:t> Filologie</a:t>
            </a:r>
          </a:p>
          <a:p>
            <a:pPr marL="108000" indent="0">
              <a:buNone/>
            </a:pPr>
            <a:r>
              <a:rPr lang="cs-CZ" sz="1400" b="1" dirty="0"/>
              <a:t>10.</a:t>
            </a:r>
            <a:r>
              <a:rPr lang="cs-CZ" sz="1400" dirty="0"/>
              <a:t> Filozofie, religionistika a teologie</a:t>
            </a:r>
          </a:p>
          <a:p>
            <a:pPr marL="108000" indent="0">
              <a:buNone/>
            </a:pPr>
            <a:r>
              <a:rPr lang="cs-CZ" sz="1400" b="1" dirty="0"/>
              <a:t>11.</a:t>
            </a:r>
            <a:r>
              <a:rPr lang="cs-CZ" sz="1400" dirty="0"/>
              <a:t> Fyzika</a:t>
            </a:r>
          </a:p>
          <a:p>
            <a:pPr marL="108000" indent="0">
              <a:buNone/>
            </a:pPr>
            <a:r>
              <a:rPr lang="cs-CZ" sz="1400" b="1" dirty="0"/>
              <a:t>12.</a:t>
            </a:r>
            <a:r>
              <a:rPr lang="cs-CZ" sz="1400" dirty="0"/>
              <a:t> Historické vědy</a:t>
            </a:r>
          </a:p>
          <a:p>
            <a:pPr marL="108000" indent="0">
              <a:buNone/>
            </a:pPr>
            <a:r>
              <a:rPr lang="cs-CZ" sz="1400" b="1" dirty="0"/>
              <a:t>13.</a:t>
            </a:r>
            <a:r>
              <a:rPr lang="cs-CZ" sz="1400" dirty="0"/>
              <a:t> Chemie</a:t>
            </a:r>
          </a:p>
          <a:p>
            <a:pPr marL="108000" indent="0">
              <a:buNone/>
            </a:pPr>
            <a:r>
              <a:rPr lang="cs-CZ" sz="1400" b="1" dirty="0"/>
              <a:t>14.</a:t>
            </a:r>
            <a:r>
              <a:rPr lang="cs-CZ" sz="1400" dirty="0"/>
              <a:t> Informatika</a:t>
            </a:r>
          </a:p>
          <a:p>
            <a:pPr marL="108000" indent="0">
              <a:buNone/>
            </a:pPr>
            <a:r>
              <a:rPr lang="cs-CZ" sz="1400" b="1" dirty="0"/>
              <a:t>15.</a:t>
            </a:r>
            <a:r>
              <a:rPr lang="cs-CZ" sz="1400" dirty="0"/>
              <a:t> Kybernetika</a:t>
            </a:r>
          </a:p>
          <a:p>
            <a:pPr marL="108000" indent="0">
              <a:buNone/>
            </a:pPr>
            <a:r>
              <a:rPr lang="cs-CZ" sz="1400" b="1" dirty="0"/>
              <a:t>16.</a:t>
            </a:r>
            <a:r>
              <a:rPr lang="cs-CZ" sz="1400" dirty="0"/>
              <a:t> Lesnictví a dřevařství</a:t>
            </a:r>
          </a:p>
          <a:p>
            <a:pPr marL="108000" indent="0">
              <a:buNone/>
            </a:pPr>
            <a:r>
              <a:rPr lang="cs-CZ" sz="1400" b="1" dirty="0"/>
              <a:t>17.</a:t>
            </a:r>
            <a:r>
              <a:rPr lang="cs-CZ" sz="1400" dirty="0"/>
              <a:t> Matematika</a:t>
            </a:r>
          </a:p>
          <a:p>
            <a:pPr marL="108000" indent="0">
              <a:buNone/>
            </a:pPr>
            <a:r>
              <a:rPr lang="cs-CZ" sz="1400" b="1" dirty="0"/>
              <a:t>18.</a:t>
            </a:r>
            <a:r>
              <a:rPr lang="cs-CZ" sz="1400" dirty="0"/>
              <a:t> Mediální a komunikační studia</a:t>
            </a:r>
          </a:p>
          <a:p>
            <a:pPr marL="108000" indent="0">
              <a:buNone/>
            </a:pPr>
            <a:r>
              <a:rPr lang="cs-CZ" sz="1400" b="1" dirty="0"/>
              <a:t>19.</a:t>
            </a:r>
            <a:r>
              <a:rPr lang="cs-CZ" sz="1400" dirty="0"/>
              <a:t> Neučitelská pedagogika</a:t>
            </a:r>
          </a:p>
          <a:p>
            <a:pPr marL="108000" indent="0">
              <a:buNone/>
            </a:pPr>
            <a:r>
              <a:rPr lang="cs-CZ" sz="1400" b="1" dirty="0"/>
              <a:t>20.</a:t>
            </a:r>
            <a:r>
              <a:rPr lang="cs-CZ" sz="1400" dirty="0"/>
              <a:t> Politické vědy</a:t>
            </a:r>
          </a:p>
          <a:p>
            <a:pPr marL="108000" indent="0">
              <a:buNone/>
            </a:pPr>
            <a:r>
              <a:rPr lang="cs-CZ" sz="1400" b="1" dirty="0"/>
              <a:t>21.</a:t>
            </a:r>
            <a:r>
              <a:rPr lang="cs-CZ" sz="1400" dirty="0"/>
              <a:t> Potravinářství</a:t>
            </a:r>
          </a:p>
          <a:p>
            <a:pPr marL="108000" indent="0">
              <a:buNone/>
            </a:pPr>
            <a:r>
              <a:rPr lang="cs-CZ" sz="1400" b="1" dirty="0"/>
              <a:t>22.</a:t>
            </a:r>
            <a:r>
              <a:rPr lang="cs-CZ" sz="1400" dirty="0"/>
              <a:t> Právo</a:t>
            </a:r>
          </a:p>
          <a:p>
            <a:pPr marL="108000" indent="0">
              <a:buNone/>
            </a:pPr>
            <a:r>
              <a:rPr lang="cs-CZ" sz="1400" b="1" dirty="0"/>
              <a:t>23.</a:t>
            </a:r>
            <a:r>
              <a:rPr lang="cs-CZ" sz="1400" dirty="0"/>
              <a:t> Psychologie</a:t>
            </a:r>
          </a:p>
          <a:p>
            <a:pPr marL="108000" indent="0">
              <a:buNone/>
            </a:pPr>
            <a:r>
              <a:rPr lang="cs-CZ" sz="1400" b="1" dirty="0"/>
              <a:t>24.</a:t>
            </a:r>
            <a:r>
              <a:rPr lang="cs-CZ" sz="1400" dirty="0"/>
              <a:t> Sociální práce</a:t>
            </a:r>
          </a:p>
          <a:p>
            <a:pPr marL="108000" indent="0">
              <a:buNone/>
            </a:pPr>
            <a:r>
              <a:rPr lang="cs-CZ" sz="1400" b="1" dirty="0"/>
              <a:t>25.</a:t>
            </a:r>
            <a:r>
              <a:rPr lang="cs-CZ" sz="1400" dirty="0"/>
              <a:t> Sociologie</a:t>
            </a:r>
          </a:p>
          <a:p>
            <a:pPr marL="108000" indent="0">
              <a:buNone/>
            </a:pPr>
            <a:r>
              <a:rPr lang="cs-CZ" sz="1400" b="1" dirty="0"/>
              <a:t>26.</a:t>
            </a:r>
            <a:r>
              <a:rPr lang="cs-CZ" sz="1400" dirty="0"/>
              <a:t> Stavebnictví</a:t>
            </a:r>
          </a:p>
          <a:p>
            <a:pPr marL="108000" indent="0">
              <a:buNone/>
            </a:pPr>
            <a:r>
              <a:rPr lang="cs-CZ" sz="1400" b="1" dirty="0"/>
              <a:t>27.</a:t>
            </a:r>
            <a:r>
              <a:rPr lang="cs-CZ" sz="1400" dirty="0"/>
              <a:t> Strojírenství, technologie a materiály</a:t>
            </a:r>
          </a:p>
          <a:p>
            <a:pPr marL="108000" indent="0">
              <a:buNone/>
            </a:pPr>
            <a:r>
              <a:rPr lang="cs-CZ" sz="1400" b="1" dirty="0"/>
              <a:t>28.</a:t>
            </a:r>
            <a:r>
              <a:rPr lang="cs-CZ" sz="1400" dirty="0"/>
              <a:t> Tělesná výchova a sport; </a:t>
            </a:r>
            <a:r>
              <a:rPr lang="cs-CZ" sz="1400" dirty="0" err="1"/>
              <a:t>kinantropologie</a:t>
            </a:r>
            <a:endParaRPr lang="cs-CZ" sz="1400" dirty="0"/>
          </a:p>
          <a:p>
            <a:pPr marL="108000" indent="0">
              <a:buNone/>
            </a:pPr>
            <a:r>
              <a:rPr lang="cs-CZ" sz="1400" b="1" dirty="0"/>
              <a:t>29.</a:t>
            </a:r>
            <a:r>
              <a:rPr lang="cs-CZ" sz="1400" dirty="0"/>
              <a:t> Těžba a zpracování nerostných surovin</a:t>
            </a:r>
          </a:p>
          <a:p>
            <a:pPr marL="108000" indent="0">
              <a:buNone/>
            </a:pPr>
            <a:r>
              <a:rPr lang="cs-CZ" sz="1400" b="1" dirty="0"/>
              <a:t>30.</a:t>
            </a:r>
            <a:r>
              <a:rPr lang="cs-CZ" sz="1400" dirty="0"/>
              <a:t> Učitelství</a:t>
            </a:r>
          </a:p>
          <a:p>
            <a:pPr marL="108000" indent="0">
              <a:buNone/>
            </a:pPr>
            <a:r>
              <a:rPr lang="cs-CZ" sz="1400" b="1" dirty="0"/>
              <a:t>31.</a:t>
            </a:r>
            <a:r>
              <a:rPr lang="cs-CZ" sz="1400" dirty="0"/>
              <a:t> Umění</a:t>
            </a:r>
          </a:p>
          <a:p>
            <a:pPr marL="108000" indent="0">
              <a:buNone/>
            </a:pPr>
            <a:r>
              <a:rPr lang="cs-CZ" sz="1400" b="1" dirty="0"/>
              <a:t>32.</a:t>
            </a:r>
            <a:r>
              <a:rPr lang="cs-CZ" sz="1400" dirty="0"/>
              <a:t> Vědy o umění a kultuře</a:t>
            </a:r>
          </a:p>
          <a:p>
            <a:pPr marL="108000" indent="0">
              <a:buNone/>
            </a:pPr>
            <a:r>
              <a:rPr lang="cs-CZ" sz="1400" b="1" dirty="0"/>
              <a:t>33.</a:t>
            </a:r>
            <a:r>
              <a:rPr lang="cs-CZ" sz="1400" dirty="0"/>
              <a:t> Vědy o Zemi</a:t>
            </a:r>
          </a:p>
          <a:p>
            <a:pPr marL="108000" indent="0">
              <a:buNone/>
            </a:pPr>
            <a:r>
              <a:rPr lang="cs-CZ" sz="1400" b="1" dirty="0"/>
              <a:t>34.</a:t>
            </a:r>
            <a:r>
              <a:rPr lang="cs-CZ" sz="1400" dirty="0"/>
              <a:t> Veterinární lékařství, veterinární hygiena</a:t>
            </a:r>
          </a:p>
          <a:p>
            <a:pPr marL="108000" indent="0">
              <a:buNone/>
            </a:pPr>
            <a:r>
              <a:rPr lang="cs-CZ" sz="1400" b="1" dirty="0"/>
              <a:t>35.</a:t>
            </a:r>
            <a:r>
              <a:rPr lang="cs-CZ" sz="1400" dirty="0"/>
              <a:t> Všeobecné lékařství a zubní lékařství</a:t>
            </a:r>
          </a:p>
          <a:p>
            <a:pPr marL="108000" indent="0">
              <a:buNone/>
            </a:pPr>
            <a:r>
              <a:rPr lang="cs-CZ" sz="1400" b="1" dirty="0"/>
              <a:t>36.</a:t>
            </a:r>
            <a:r>
              <a:rPr lang="cs-CZ" sz="1400" dirty="0"/>
              <a:t> Zdravotnické obory</a:t>
            </a:r>
          </a:p>
          <a:p>
            <a:pPr marL="108000" indent="0">
              <a:buNone/>
            </a:pPr>
            <a:r>
              <a:rPr lang="cs-CZ" sz="1400" b="1" dirty="0"/>
              <a:t>37.</a:t>
            </a:r>
            <a:r>
              <a:rPr lang="cs-CZ" sz="1400" dirty="0"/>
              <a:t> Zemědělství</a:t>
            </a:r>
          </a:p>
          <a:p>
            <a:pPr marL="10800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8AEEE77-B3F1-421C-95E2-4BC142726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4</a:t>
            </a:fld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B074CB6D-FAA9-4864-A069-83FF8E56B79E}"/>
              </a:ext>
            </a:extLst>
          </p:cNvPr>
          <p:cNvSpPr txBox="1">
            <a:spLocks/>
          </p:cNvSpPr>
          <p:nvPr/>
        </p:nvSpPr>
        <p:spPr>
          <a:xfrm>
            <a:off x="642297" y="939076"/>
            <a:ext cx="8128627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baseline="0">
                <a:solidFill>
                  <a:srgbClr val="428D9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cs-CZ" sz="2800"/>
              <a:t>Je z čeho vybírat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59706895"/>
      </p:ext>
    </p:extLst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0F781C-D379-4984-8C97-6ABF82198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</p:spPr>
        <p:txBody>
          <a:bodyPr>
            <a:normAutofit/>
          </a:bodyPr>
          <a:lstStyle/>
          <a:p>
            <a:r>
              <a:rPr lang="cs-CZ" sz="2800" dirty="0"/>
              <a:t>Vybrat si školu tak, abych ji dostudoval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62F3F04-C02F-446F-B836-95E27A96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5</a:t>
            </a:fld>
            <a:endParaRPr lang="cs-CZ" dirty="0"/>
          </a:p>
        </p:txBody>
      </p:sp>
      <p:graphicFrame>
        <p:nvGraphicFramePr>
          <p:cNvPr id="9" name="Zástupný symbol pro obsah 6">
            <a:extLst>
              <a:ext uri="{FF2B5EF4-FFF2-40B4-BE49-F238E27FC236}">
                <a16:creationId xmlns:a16="http://schemas.microsoft.com/office/drawing/2014/main" id="{2C00494F-20CA-4FFB-8ADC-6FA5394654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196240"/>
              </p:ext>
            </p:extLst>
          </p:nvPr>
        </p:nvGraphicFramePr>
        <p:xfrm>
          <a:off x="6273698" y="1627737"/>
          <a:ext cx="232310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Zástupný symbol pro obsah 6">
            <a:extLst>
              <a:ext uri="{FF2B5EF4-FFF2-40B4-BE49-F238E27FC236}">
                <a16:creationId xmlns:a16="http://schemas.microsoft.com/office/drawing/2014/main" id="{CB39D79E-9042-47B3-BF08-0E4EB4BE4E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837990"/>
              </p:ext>
            </p:extLst>
          </p:nvPr>
        </p:nvGraphicFramePr>
        <p:xfrm>
          <a:off x="547199" y="1627737"/>
          <a:ext cx="232310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10387D19-D37D-42F7-A3F6-120C63B261D5}"/>
              </a:ext>
            </a:extLst>
          </p:cNvPr>
          <p:cNvSpPr txBox="1"/>
          <p:nvPr/>
        </p:nvSpPr>
        <p:spPr>
          <a:xfrm>
            <a:off x="2604975" y="2178026"/>
            <a:ext cx="3211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1"/>
                </a:solidFill>
                <a:latin typeface="+mj-lt"/>
              </a:rPr>
              <a:t>60 % bakalářských studií je ukončeno neúspěšně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FA3BE8A-502F-4189-B12C-7E1939B37910}"/>
              </a:ext>
            </a:extLst>
          </p:cNvPr>
          <p:cNvSpPr txBox="1"/>
          <p:nvPr/>
        </p:nvSpPr>
        <p:spPr>
          <a:xfrm>
            <a:off x="4327451" y="3972088"/>
            <a:ext cx="244548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1"/>
                </a:solidFill>
                <a:latin typeface="+mj-lt"/>
              </a:rPr>
              <a:t>60 % studentů nějaké studium úspěšně dokončí,</a:t>
            </a:r>
          </a:p>
          <a:p>
            <a:r>
              <a:rPr lang="cs-CZ" b="1" dirty="0">
                <a:solidFill>
                  <a:schemeClr val="accent1"/>
                </a:solidFill>
                <a:latin typeface="+mj-lt"/>
              </a:rPr>
              <a:t>byť ne vždy to první</a:t>
            </a:r>
            <a:endParaRPr lang="cs-CZ" sz="20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898951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3ACCF4-38EB-448A-8C76-5DE125657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O úspěchu rozhoduje: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316708-62BB-4CA9-84FC-9836FE058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200" indent="-457200">
              <a:buFont typeface="+mj-lt"/>
              <a:buAutoNum type="arabicParenR"/>
            </a:pPr>
            <a:endParaRPr lang="cs-CZ" sz="2400" b="1" dirty="0"/>
          </a:p>
          <a:p>
            <a:pPr marL="565200" indent="-457200">
              <a:buFont typeface="+mj-lt"/>
              <a:buAutoNum type="arabicParenR"/>
            </a:pPr>
            <a:r>
              <a:rPr lang="cs-CZ" sz="2400" b="1" dirty="0"/>
              <a:t>NÁROČNOST STUDIA</a:t>
            </a:r>
          </a:p>
          <a:p>
            <a:pPr marL="565200" indent="-457200">
              <a:buFont typeface="+mj-lt"/>
              <a:buAutoNum type="arabicParenR"/>
            </a:pPr>
            <a:endParaRPr lang="cs-CZ" sz="2400" b="1" dirty="0"/>
          </a:p>
          <a:p>
            <a:pPr marL="565200" indent="-457200">
              <a:buFont typeface="+mj-lt"/>
              <a:buAutoNum type="arabicParenR"/>
            </a:pPr>
            <a:r>
              <a:rPr lang="cs-CZ" sz="2400" b="1" dirty="0"/>
              <a:t>JESTLI VÁS STUDIUM BAVÍ A VIDÍTE V NĚM SMYSL</a:t>
            </a:r>
          </a:p>
          <a:p>
            <a:pPr marL="565200" indent="-457200">
              <a:buFont typeface="+mj-lt"/>
              <a:buAutoNum type="arabicParenR"/>
            </a:pPr>
            <a:endParaRPr lang="cs-CZ" sz="2400" b="1" dirty="0"/>
          </a:p>
          <a:p>
            <a:pPr marL="565200" indent="-457200">
              <a:buFont typeface="+mj-lt"/>
              <a:buAutoNum type="arabicParenR"/>
            </a:pPr>
            <a:r>
              <a:rPr lang="cs-CZ" sz="2400" b="1" dirty="0"/>
              <a:t>LIDÉ KOLEM VÁS</a:t>
            </a:r>
          </a:p>
          <a:p>
            <a:pPr marL="565200" indent="-457200">
              <a:buFont typeface="+mj-lt"/>
              <a:buAutoNum type="arabicParenR"/>
            </a:pPr>
            <a:endParaRPr lang="cs-CZ" sz="2400" b="1" dirty="0"/>
          </a:p>
          <a:p>
            <a:pPr marL="565200" indent="-457200">
              <a:buFont typeface="+mj-lt"/>
              <a:buAutoNum type="arabicParenR"/>
            </a:pPr>
            <a:r>
              <a:rPr lang="cs-CZ" sz="2400" b="1" dirty="0"/>
              <a:t>NÁKLADY NA STUDIUM A PRÁCE PŘI NĚM</a:t>
            </a:r>
            <a:endParaRPr lang="cs-CZ" sz="2800" b="1" dirty="0"/>
          </a:p>
          <a:p>
            <a:pPr marL="565200" indent="-457200">
              <a:buFont typeface="+mj-lt"/>
              <a:buAutoNum type="arabicParenR"/>
            </a:pPr>
            <a:endParaRPr lang="cs-CZ" dirty="0"/>
          </a:p>
          <a:p>
            <a:pPr marL="565200" indent="-457200">
              <a:buFont typeface="+mj-lt"/>
              <a:buAutoNum type="arabicParenR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6D3D408-AEC1-4EA0-A6E7-DC71A332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7432182"/>
      </p:ext>
    </p:extLst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AFB17C-2E45-4DFD-B052-B3642430B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Šance na přijetí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8E6C554-D80A-4A95-9973-9AE07199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7</a:t>
            </a:fld>
            <a:endParaRPr lang="cs-CZ" dirty="0"/>
          </a:p>
        </p:txBody>
      </p:sp>
      <p:graphicFrame>
        <p:nvGraphicFramePr>
          <p:cNvPr id="5" name="Zástupný symbol pro obsah 6">
            <a:extLst>
              <a:ext uri="{FF2B5EF4-FFF2-40B4-BE49-F238E27FC236}">
                <a16:creationId xmlns:a16="http://schemas.microsoft.com/office/drawing/2014/main" id="{A7C03A42-D2F4-49F5-BE6D-BA507AD065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2560566"/>
              </p:ext>
            </p:extLst>
          </p:nvPr>
        </p:nvGraphicFramePr>
        <p:xfrm>
          <a:off x="547199" y="1627737"/>
          <a:ext cx="232310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5E9CCF55-F915-4C32-AE1E-DB43DBBEEB84}"/>
              </a:ext>
            </a:extLst>
          </p:cNvPr>
          <p:cNvSpPr txBox="1"/>
          <p:nvPr/>
        </p:nvSpPr>
        <p:spPr>
          <a:xfrm>
            <a:off x="2604975" y="2178026"/>
            <a:ext cx="4210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1"/>
                </a:solidFill>
                <a:latin typeface="+mj-lt"/>
              </a:rPr>
              <a:t>80 % uchazečů je přijato alespoň do jednoho programu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FE3BE9C-3E74-490B-BAB0-D04E16CFD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93" y="3227960"/>
            <a:ext cx="2066400" cy="2066400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39B177D9-C7F3-4C19-A5A5-63D74B173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379" y="5294360"/>
            <a:ext cx="3917628" cy="465778"/>
          </a:xfrm>
        </p:spPr>
        <p:txBody>
          <a:bodyPr/>
          <a:lstStyle/>
          <a:p>
            <a:pPr marL="108000" indent="0" algn="ctr">
              <a:spcAft>
                <a:spcPts val="1200"/>
              </a:spcAft>
              <a:buNone/>
            </a:pPr>
            <a:r>
              <a:rPr lang="cs-CZ" sz="1400" dirty="0">
                <a:hlinkClick r:id="rId4"/>
              </a:rPr>
              <a:t>http://statis.msmt.cz/statistikyvs/uchazecVS.aspx</a:t>
            </a:r>
            <a:r>
              <a:rPr lang="cs-CZ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131864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4F52C-8167-4F82-9138-BF623F8AB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JESTLI VÁS STUDIUM BAVÍ A VIDÍTE V NĚM SMYSL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397C1D-606F-4CD2-9909-B0948D2BE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2027583"/>
            <a:ext cx="7886700" cy="3120886"/>
          </a:xfrm>
        </p:spPr>
        <p:txBody>
          <a:bodyPr/>
          <a:lstStyle/>
          <a:p>
            <a:pPr marL="714375" indent="-606425">
              <a:spcAft>
                <a:spcPts val="3600"/>
              </a:spcAft>
            </a:pPr>
            <a:r>
              <a:rPr lang="cs-CZ" sz="2000" i="1" dirty="0"/>
              <a:t>nenuťte se do něčeho, o čem už teď víte, že vás to nebaví – pravděpodobně byste to stejně nedostudovali</a:t>
            </a:r>
          </a:p>
          <a:p>
            <a:pPr marL="714375" indent="-606425">
              <a:spcAft>
                <a:spcPts val="3600"/>
              </a:spcAft>
            </a:pPr>
            <a:r>
              <a:rPr lang="cs-CZ" sz="2000" i="1" dirty="0"/>
              <a:t>podívejte se, co se ve zvažovaných programech opravdu učí</a:t>
            </a:r>
          </a:p>
          <a:p>
            <a:pPr marL="714375" indent="-606425">
              <a:spcAft>
                <a:spcPts val="3600"/>
              </a:spcAft>
            </a:pPr>
            <a:r>
              <a:rPr lang="cs-CZ" sz="2000" i="1" dirty="0"/>
              <a:t>přemýšlejte nad budoucím uplatněním</a:t>
            </a:r>
          </a:p>
          <a:p>
            <a:pPr marL="714375" indent="-606425">
              <a:spcAft>
                <a:spcPts val="3600"/>
              </a:spcAft>
            </a:pPr>
            <a:r>
              <a:rPr lang="cs-CZ" sz="2000" i="1" dirty="0"/>
              <a:t>je normální, že nevíte, co přesně chcete a ještě se to několikrát změní</a:t>
            </a:r>
            <a:endParaRPr lang="cs-CZ" i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984CDC-EC3E-40B7-ADD8-CE0D9A4F5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244121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199" y="949448"/>
            <a:ext cx="8128627" cy="622138"/>
          </a:xfrm>
        </p:spPr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  <a:latin typeface="+mn-lt"/>
              </a:rPr>
              <a:t>Přechod SŠ-VŠ, zápis, status studenta </a:t>
            </a:r>
            <a:br>
              <a:rPr lang="cs-CZ" sz="2400" b="1" spc="300" dirty="0">
                <a:solidFill>
                  <a:srgbClr val="418E96"/>
                </a:solidFill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Osobě do dovršení 26. roku věku zůstávají </a:t>
            </a:r>
            <a:r>
              <a:rPr lang="cs-CZ" b="1" dirty="0"/>
              <a:t>výhody žáka/studenta i v době mezi ukončením SŠ studia a VŠ studia</a:t>
            </a:r>
            <a:r>
              <a:rPr lang="cs-CZ" dirty="0"/>
              <a:t>, jestliže žák pokračuje bez přerušení v dalším studiu </a:t>
            </a:r>
            <a:r>
              <a:rPr lang="cs-CZ" i="1" dirty="0"/>
              <a:t>(zákon č. 117/1995 Sb., o státní sociální podpoře, § 14, odst. 2, bod a).</a:t>
            </a:r>
          </a:p>
          <a:p>
            <a:pPr lvl="2"/>
            <a:r>
              <a:rPr lang="cs-CZ" sz="1700" dirty="0"/>
              <a:t>zdravotní pojištění hrazené státem (nikoliv tzv. sociální pojištění),</a:t>
            </a:r>
          </a:p>
          <a:p>
            <a:pPr lvl="2"/>
            <a:r>
              <a:rPr lang="cs-CZ" sz="1700" dirty="0"/>
              <a:t>daňové zvýhodnění pro rodiče,</a:t>
            </a:r>
          </a:p>
          <a:p>
            <a:pPr lvl="2"/>
            <a:r>
              <a:rPr lang="cs-CZ" sz="1700" dirty="0"/>
              <a:t>sirotčí důchod.</a:t>
            </a:r>
          </a:p>
          <a:p>
            <a:pPr marL="432000" lvl="2" indent="0">
              <a:buNone/>
            </a:pPr>
            <a:endParaRPr lang="cs-CZ" sz="1700" dirty="0"/>
          </a:p>
          <a:p>
            <a:r>
              <a:rPr lang="cs-CZ" b="1" dirty="0"/>
              <a:t>Studentem</a:t>
            </a:r>
            <a:r>
              <a:rPr lang="cs-CZ" dirty="0"/>
              <a:t> vysoké školy se osoba stává </a:t>
            </a:r>
            <a:r>
              <a:rPr lang="cs-CZ" b="1" dirty="0"/>
              <a:t>dnem</a:t>
            </a:r>
            <a:r>
              <a:rPr lang="cs-CZ" dirty="0"/>
              <a:t> </a:t>
            </a:r>
            <a:r>
              <a:rPr lang="cs-CZ" b="1" dirty="0"/>
              <a:t>zápisu ke studiu</a:t>
            </a:r>
            <a:r>
              <a:rPr lang="cs-CZ" dirty="0"/>
              <a:t>.</a:t>
            </a:r>
          </a:p>
          <a:p>
            <a:endParaRPr lang="cs-CZ" b="1" dirty="0"/>
          </a:p>
          <a:p>
            <a:r>
              <a:rPr lang="cs-CZ" b="1" dirty="0"/>
              <a:t>Status studenta</a:t>
            </a:r>
          </a:p>
          <a:p>
            <a:pPr lvl="2">
              <a:spcAft>
                <a:spcPts val="800"/>
              </a:spcAft>
            </a:pPr>
            <a:r>
              <a:rPr lang="cs-CZ" sz="1700" dirty="0"/>
              <a:t>Matoucí pojem: studentem je kdokoliv, kdo je zapsán na VŠ a nemá přerušené studium, nárok na výhody (viz výše + další) je však podmíněn dodržením věkové hranice </a:t>
            </a:r>
            <a:r>
              <a:rPr lang="cs-CZ" sz="1700" b="1" dirty="0">
                <a:sym typeface="Symbol" panose="05050102010706020507" pitchFamily="18" charset="2"/>
              </a:rPr>
              <a:t></a:t>
            </a:r>
            <a:r>
              <a:rPr lang="cs-CZ" sz="1700" b="1" dirty="0"/>
              <a:t>26 let </a:t>
            </a:r>
            <a:r>
              <a:rPr lang="cs-CZ" sz="1700" dirty="0"/>
              <a:t>a prezenčním studiem.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892396"/>
      </p:ext>
    </p:extLst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8D96"/>
      </a:accent1>
      <a:accent2>
        <a:srgbClr val="CFDBD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F53F98571C9334A8FBBB70543E74AA1" ma:contentTypeVersion="8" ma:contentTypeDescription="Vytvoří nový dokument" ma:contentTypeScope="" ma:versionID="9fd52e1a4653dddccebbaa0c63158761">
  <xsd:schema xmlns:xsd="http://www.w3.org/2001/XMLSchema" xmlns:xs="http://www.w3.org/2001/XMLSchema" xmlns:p="http://schemas.microsoft.com/office/2006/metadata/properties" xmlns:ns2="4f6974f5-6465-4c0b-8a83-2cdd6c80d7bf" targetNamespace="http://schemas.microsoft.com/office/2006/metadata/properties" ma:root="true" ma:fieldsID="2df6cfbb0b93fbb0e0f47954a2f5c572" ns2:_="">
    <xsd:import namespace="4f6974f5-6465-4c0b-8a83-2cdd6c80d7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974f5-6465-4c0b-8a83-2cdd6c80d7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D1FF65-7941-412C-AE03-5ABA01E13884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4f6974f5-6465-4c0b-8a83-2cdd6c80d7bf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DF457F1-1D7C-4929-9A6D-CD2D588273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6DB2CC-21FB-49D2-BAB0-2BA0F7D922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6974f5-6465-4c0b-8a83-2cdd6c80d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4244</TotalTime>
  <Words>974</Words>
  <Application>Microsoft Office PowerPoint</Application>
  <PresentationFormat>Předvádění na obrazovce (4:3)</PresentationFormat>
  <Paragraphs>168</Paragraphs>
  <Slides>19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Vlastní návrh</vt:lpstr>
      <vt:lpstr>Jak si vybrat vysokou školu aby mě bavila</vt:lpstr>
      <vt:lpstr>Celá prezentace ke stažení zde</vt:lpstr>
      <vt:lpstr>Je z čeho vybírat</vt:lpstr>
      <vt:lpstr>Prezentace aplikace PowerPoint</vt:lpstr>
      <vt:lpstr>Vybrat si školu tak, abych ji dostudoval</vt:lpstr>
      <vt:lpstr>O úspěchu rozhoduje:</vt:lpstr>
      <vt:lpstr>Šance na přijetí</vt:lpstr>
      <vt:lpstr>JESTLI VÁS STUDIUM BAVÍ A VIDÍTE V NĚM SMYSL</vt:lpstr>
      <vt:lpstr>Přechod SŠ-VŠ, zápis, status studenta   </vt:lpstr>
      <vt:lpstr>Výběr vysoké školy, STUDIJNÍHO PROGRAMU</vt:lpstr>
      <vt:lpstr>Na lidech záleží</vt:lpstr>
      <vt:lpstr>Náklady na studium</vt:lpstr>
      <vt:lpstr>Poplatky za delší studium – PŘÍKLAD  </vt:lpstr>
      <vt:lpstr>Zákon a předpisy upravující studium na VŠ  </vt:lpstr>
      <vt:lpstr>Práce při studiu</vt:lpstr>
      <vt:lpstr>Kde hledat informace?</vt:lpstr>
      <vt:lpstr>Když to nevyjde</vt:lpstr>
      <vt:lpstr>Celá prezentace ke stažení zde</vt:lpstr>
      <vt:lpstr>Prezentace aplikace PowerPoint</vt:lpstr>
    </vt:vector>
  </TitlesOfParts>
  <Company>Ministerstvo školství, mládeže a tělovýchovy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Johánek Jiří</dc:creator>
  <cp:lastModifiedBy>Solak Damir</cp:lastModifiedBy>
  <cp:revision>296</cp:revision>
  <dcterms:created xsi:type="dcterms:W3CDTF">2018-05-30T11:05:07Z</dcterms:created>
  <dcterms:modified xsi:type="dcterms:W3CDTF">2024-01-22T10:10:28Z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0x0101003F53F98571C9334A8FBBB70543E74AA1</vt:lpwstr>
  </property>
</Properties>
</file>